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2" r:id="rId3"/>
    <p:sldId id="266" r:id="rId4"/>
    <p:sldId id="267" r:id="rId5"/>
    <p:sldId id="259" r:id="rId6"/>
    <p:sldId id="257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004A"/>
    <a:srgbClr val="FB2FFB"/>
    <a:srgbClr val="ED3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256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333677-4F63-4568-8297-DFB347E01F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C9E92B-C733-4302-90E2-7CCCCDB78B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33C24-3493-495A-B31F-94217C9A7F48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61CAC-BB9A-48E5-8DE5-60D4FF938A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F65D0-2C42-4418-A7A2-2377E5E3AE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BBA44-0B96-4E3B-917C-58DFC9CDB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9878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4CFCC-8153-4724-A25A-8434F41B60B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1D84C-7CF1-4E8F-9679-3B1C67AED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790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EC579-734E-4D39-8DDF-EFEE33D2C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2409825"/>
            <a:ext cx="6134100" cy="1277938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29004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86D40-0352-4373-91B4-696C894FD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0" y="3706813"/>
            <a:ext cx="6134100" cy="79851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B2FF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EDF30-C76B-45E8-8F21-CA3CE49AA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(8 – 9) November, 2023 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7522D-53A3-47BE-964B-C91E942F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The 7th IET GCC Robotics Challenge, The Saudi Local Round, Effat University, Jeddah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0C326-4EC6-4479-A6D6-780983A7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90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F1B6-5E17-4851-9922-4EA911C69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712787"/>
            <a:ext cx="485775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B2FF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F1117-8C4D-4C81-B893-4C1D95809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C3762-632E-48FB-BCE2-2A56AD6A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(8 – 9) November, 2023 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60423-1CD1-4424-B216-DBFC6EC0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7th IET GCC Robotics Challenge, The Saudi Local Round, Effat University, Jeddah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2786A-148B-41C2-AE1D-B3160031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49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AAA9D-26A0-4C9E-B137-7DE05A10F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EBB9E-4F97-4966-B06F-0588C9AFF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983A0-7598-4F72-A415-73E2FBE49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(8 – 9) November, 2023 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9FC3B-D95F-4229-BC30-022754C80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7th IET GCC Robotics Challenge, The Saudi Local Round, Effat University, Jeddah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3131A-3094-4F05-8C9B-523F1E06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2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0225-056D-4EBF-A2C7-C424D89B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4" y="703262"/>
            <a:ext cx="5429251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ED3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46791-BD12-455E-844F-E50ACF8C4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4" y="2263775"/>
            <a:ext cx="9372601" cy="3432175"/>
          </a:xfrm>
        </p:spPr>
        <p:txBody>
          <a:bodyPr/>
          <a:lstStyle>
            <a:lvl1pPr>
              <a:defRPr>
                <a:solidFill>
                  <a:srgbClr val="29004A"/>
                </a:solidFill>
              </a:defRPr>
            </a:lvl1pPr>
            <a:lvl2pPr>
              <a:defRPr>
                <a:solidFill>
                  <a:srgbClr val="29004A"/>
                </a:solidFill>
              </a:defRPr>
            </a:lvl2pPr>
            <a:lvl3pPr>
              <a:defRPr>
                <a:solidFill>
                  <a:srgbClr val="29004A"/>
                </a:solidFill>
              </a:defRPr>
            </a:lvl3pPr>
            <a:lvl4pPr>
              <a:defRPr>
                <a:solidFill>
                  <a:srgbClr val="29004A"/>
                </a:solidFill>
              </a:defRPr>
            </a:lvl4pPr>
            <a:lvl5pPr>
              <a:defRPr>
                <a:solidFill>
                  <a:srgbClr val="29004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F845D-AF26-40DE-98C9-CD1812FAC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(8 – 9) November, 2023 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57A35-D9EE-411B-9F71-D39231DA0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7th IET GCC Robotics Challenge, The Saudi Local Round, Effat University, Jeddah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25101-542C-4A64-BAAF-57956988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64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CE67-F9D6-49B9-BC08-665D2983D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2552700"/>
            <a:ext cx="7635875" cy="114458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ED3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F72BD-8BFF-46A5-9C29-E9D504F0B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750" y="3751263"/>
            <a:ext cx="7635875" cy="554037"/>
          </a:xfrm>
        </p:spPr>
        <p:txBody>
          <a:bodyPr/>
          <a:lstStyle>
            <a:lvl1pPr marL="0" indent="0">
              <a:buNone/>
              <a:defRPr sz="2400">
                <a:solidFill>
                  <a:srgbClr val="29004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8CEC9-C868-434D-832F-04F284BF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(8 – 9) November, 2023 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62ACD-1DA5-4A9A-87A2-4752636B9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7th IET GCC Robotics Challenge, The Saudi Local Round, Effat University, Jeddah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078AC-B8E0-403E-99C5-22B2BF0B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35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9B3E-E6A4-4A6F-8FF5-044E09B6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31837"/>
            <a:ext cx="535305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B2FF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FD1E1-BF89-42C8-B339-D48707026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46311"/>
            <a:ext cx="5181600" cy="3930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27337-6059-449C-B9AA-73B987EF9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6311"/>
            <a:ext cx="5181600" cy="39306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BA42C-0A08-4F21-8885-2DD27AA9E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(8 – 9) November, 2023 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5147D-0527-45E6-AD51-E74F9773F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7th IET GCC Robotics Challenge, The Saudi Local Round, Effat University, Jeddah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A9195-F192-42B1-B9C1-5F6336F6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25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A948D-6D07-41FC-9402-C2DD29DAB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729456"/>
            <a:ext cx="529431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B2FF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6F742-17F6-4EFD-92FE-AB3ECE597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7BDF1-4B1C-44E2-B8D0-8207CF3E5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65E456-B16A-4EDE-B791-5EAC285223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0CABBD-FB59-4BB5-96A5-92575F4EC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A7EDF5-03BC-4095-96C8-C3DDF5A4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(8 – 9) November, 2023 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EB828B-674A-46D8-BC4D-BAC453C5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7th IET GCC Robotics Challenge, The Saudi Local Round, Effat University, Jeddah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04804B-3AB8-443B-83FE-69847FBB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13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C601-7DC0-4F08-8EF7-AF50F8A06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727075"/>
            <a:ext cx="523875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B2FF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C05950-9220-46BB-867D-E40A99039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(8 – 9) November, 2023 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A66E7-BDCF-4509-A806-C2CE7561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7th IET GCC Robotics Challenge, The Saudi Local Round, Effat University, Jeddah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71FEA-754D-4E90-8090-80779C1D6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3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6D2BBD-AA99-4140-8596-4A97CB67A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(8 – 9) November, 2023 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B57619-093D-4F2A-AF0F-10A6AFEA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7th IET GCC Robotics Challenge, The Saudi Local Round, Effat University, Jeddah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20AD-20BB-4F8E-95FA-BB10D031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07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45779-59EF-4DFA-86BC-C821D9D5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723900"/>
            <a:ext cx="4951412" cy="13335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rgbClr val="FB2FF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973C4-53FA-43B0-B2EF-B40DCFBCC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650" y="2190750"/>
            <a:ext cx="6154738" cy="381158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EC8E4-A3E4-4B1A-A84F-12A8135CE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838" y="2190750"/>
            <a:ext cx="4113212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29004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CC5FC-840E-48FD-890F-A7F19C0AA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(8 – 9) November, 2023 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7F552-F358-494D-88CF-21704A42E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7th IET GCC Robotics Challenge, The Saudi Local Round, Effat University, Jeddah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0DEE7-64A4-492F-BDE3-C3A53504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62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5FD5B-B23A-4B25-8F19-D0ECF7A7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BA90A9-6DA0-4DB5-8889-FFEAD4A86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5FFFD-EB11-49DA-BC64-F546E46B1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56466-4668-4112-9086-6C99E8D13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(8 – 9) November, 2023 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962E3-C7F7-437B-9084-3070DEB5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7th IET GCC Robotics Challenge, The Saudi Local Round, Effat University, Jeddah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91CE1-4BC6-4B9D-AEA6-F8FD8F7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8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377F35-D347-4DC7-8586-C3C62CF7A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07" y="908843"/>
            <a:ext cx="50643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BDA3D-6F23-4C97-9F9F-C5EB40BCF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425" y="2333625"/>
            <a:ext cx="9734550" cy="3824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E880A-BBE6-44C8-8B5E-3C1DB4DC7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2207" y="6356350"/>
            <a:ext cx="1676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(8 – 9) November, 2023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6B42B-2F7C-41AA-9113-B2F3DA963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1701" y="6356350"/>
            <a:ext cx="5512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The 7</a:t>
            </a:r>
            <a:r>
              <a:rPr lang="en-GB" baseline="30000" dirty="0"/>
              <a:t>th</a:t>
            </a:r>
            <a:r>
              <a:rPr lang="en-GB" dirty="0"/>
              <a:t> IET GCC Robotics Challenge, The Saudi Local Round, Effat University, Jeddah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D35AD-3C8D-4E6D-8099-B04225528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7" y="6356350"/>
            <a:ext cx="785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14C4E-E9B1-4DDB-9B36-B40F540EF1F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658C7F9-904E-6524-37DC-936086FC5D6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76" y="136525"/>
            <a:ext cx="3757188" cy="743998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9A5D068-2074-9896-1332-334684DBFE2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497" y="91604"/>
            <a:ext cx="1756372" cy="8855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2ED1C0-28CF-7894-7C7A-97E7CC403D39}"/>
              </a:ext>
            </a:extLst>
          </p:cNvPr>
          <p:cNvPicPr/>
          <p:nvPr userDrawn="1"/>
        </p:nvPicPr>
        <p:blipFill rotWithShape="1">
          <a:blip r:embed="rId1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71087"/>
          <a:stretch/>
        </p:blipFill>
        <p:spPr bwMode="auto">
          <a:xfrm>
            <a:off x="10964202" y="162367"/>
            <a:ext cx="1049020" cy="876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27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B2FF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9004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900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900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900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900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SR – The Robotic Challenge! - FOCUS Adventure">
            <a:extLst>
              <a:ext uri="{FF2B5EF4-FFF2-40B4-BE49-F238E27FC236}">
                <a16:creationId xmlns:a16="http://schemas.microsoft.com/office/drawing/2014/main" id="{61585FEF-899A-4AB0-9D08-BBBCE79A7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014339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40FA27-AABB-4705-84EB-6A809FC06D0A}"/>
              </a:ext>
            </a:extLst>
          </p:cNvPr>
          <p:cNvSpPr/>
          <p:nvPr/>
        </p:nvSpPr>
        <p:spPr>
          <a:xfrm>
            <a:off x="509172" y="1725629"/>
            <a:ext cx="11173656" cy="41906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Lucida Calligraphy" panose="03010101010101010101" pitchFamily="66" charset="0"/>
                <a:ea typeface="Microsoft JhengHei Light" panose="020B0304030504040204" pitchFamily="34" charset="-120"/>
              </a:rPr>
              <a:t>The 8</a:t>
            </a:r>
            <a:r>
              <a:rPr lang="en-US" sz="4400" b="1" baseline="30000" dirty="0">
                <a:solidFill>
                  <a:schemeClr val="tx1"/>
                </a:solidFill>
                <a:latin typeface="Lucida Calligraphy" panose="03010101010101010101" pitchFamily="66" charset="0"/>
                <a:ea typeface="Microsoft JhengHei Light" panose="020B0304030504040204" pitchFamily="34" charset="-120"/>
              </a:rPr>
              <a:t>Th</a:t>
            </a:r>
            <a:r>
              <a:rPr lang="en-US" sz="4400" b="1" dirty="0">
                <a:solidFill>
                  <a:schemeClr val="tx1"/>
                </a:solidFill>
                <a:latin typeface="Lucida Calligraphy" panose="03010101010101010101" pitchFamily="66" charset="0"/>
                <a:ea typeface="Microsoft JhengHei Light" panose="020B0304030504040204" pitchFamily="34" charset="-120"/>
              </a:rPr>
              <a:t> IET GCC Robotics Challenge 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Lucida Calligraphy" panose="03010101010101010101" pitchFamily="66" charset="0"/>
                <a:ea typeface="Microsoft JhengHei Light" panose="020B0304030504040204" pitchFamily="34" charset="-120"/>
              </a:rPr>
              <a:t>Saudi Local Round,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Lucida Calligraphy" panose="03010101010101010101" pitchFamily="66" charset="0"/>
                <a:ea typeface="Microsoft JhengHei Light" panose="020B0304030504040204" pitchFamily="34" charset="-120"/>
              </a:rPr>
              <a:t>(16) November 2024</a:t>
            </a:r>
          </a:p>
          <a:p>
            <a:pPr algn="ctr"/>
            <a:endParaRPr lang="en-US" sz="4400" b="1" dirty="0">
              <a:solidFill>
                <a:schemeClr val="tx1"/>
              </a:solidFill>
              <a:latin typeface="Lucida Calligraphy" panose="03010101010101010101" pitchFamily="66" charset="0"/>
              <a:ea typeface="Microsoft JhengHei Light" panose="020B0304030504040204" pitchFamily="34" charset="-120"/>
            </a:endParaRP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Lucida Calligraphy" panose="03010101010101010101" pitchFamily="66" charset="0"/>
                <a:ea typeface="Microsoft JhengHei Light" panose="020B0304030504040204" pitchFamily="34" charset="-120"/>
              </a:rPr>
              <a:t>An Online Event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94FBF27-E6EB-40B7-A6A1-16D0D4A3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8608" y="6356349"/>
            <a:ext cx="5382728" cy="365125"/>
          </a:xfrm>
        </p:spPr>
        <p:txBody>
          <a:bodyPr/>
          <a:lstStyle/>
          <a:p>
            <a:pPr algn="l"/>
            <a:r>
              <a:rPr lang="en-US" dirty="0"/>
              <a:t>The 8th IET GCC Robotics Challenge, The Saudi Local Round, </a:t>
            </a:r>
            <a:r>
              <a:rPr lang="en-US" dirty="0" err="1"/>
              <a:t>Effat</a:t>
            </a:r>
            <a:r>
              <a:rPr lang="en-US" dirty="0"/>
              <a:t> University, Jeddah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8D05D-E6E2-4CA2-ACA8-ECBE2023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1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181D1C-2730-4161-9F3D-78E2B680F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(16) November, 2024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91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SR – The Robotic Challenge! - FOCUS Adventure">
            <a:extLst>
              <a:ext uri="{FF2B5EF4-FFF2-40B4-BE49-F238E27FC236}">
                <a16:creationId xmlns:a16="http://schemas.microsoft.com/office/drawing/2014/main" id="{DD00E5E3-CBA6-489E-90DA-7C76AFC87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" y="0"/>
            <a:ext cx="9699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40FA27-AABB-4705-84EB-6A809FC06D0A}"/>
              </a:ext>
            </a:extLst>
          </p:cNvPr>
          <p:cNvSpPr/>
          <p:nvPr/>
        </p:nvSpPr>
        <p:spPr>
          <a:xfrm>
            <a:off x="612558" y="2162629"/>
            <a:ext cx="9532927" cy="3847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Lucida Calligraphy" panose="03010101010101010101" pitchFamily="66" charset="0"/>
                <a:ea typeface="Microsoft JhengHei Light" panose="020B0304030504040204" pitchFamily="34" charset="-120"/>
              </a:rPr>
              <a:t>Presentation Title: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Lucida Calligraphy" panose="03010101010101010101" pitchFamily="66" charset="0"/>
                <a:ea typeface="Microsoft JhengHei Light" panose="020B0304030504040204" pitchFamily="34" charset="-120"/>
              </a:rPr>
              <a:t>Team Name: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Lucida Calligraphy" panose="03010101010101010101" pitchFamily="66" charset="0"/>
                <a:ea typeface="Microsoft JhengHei Light" panose="020B0304030504040204" pitchFamily="34" charset="-120"/>
              </a:rPr>
              <a:t>Team Members: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Lucida Calligraphy" panose="03010101010101010101" pitchFamily="66" charset="0"/>
                <a:ea typeface="Microsoft JhengHei Light" panose="020B0304030504040204" pitchFamily="34" charset="-120"/>
              </a:rPr>
              <a:t>Country- Affiliation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Lucida Calligraphy" panose="03010101010101010101" pitchFamily="66" charset="0"/>
                <a:ea typeface="Microsoft JhengHei Light" panose="020B0304030504040204" pitchFamily="34" charset="-120"/>
              </a:rPr>
              <a:t>Team Advisor (if any):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8D05D-E6E2-4CA2-ACA8-ECBE2023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2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46FD23-5E64-4A2A-8343-3641C051A127}"/>
              </a:ext>
            </a:extLst>
          </p:cNvPr>
          <p:cNvSpPr txBox="1">
            <a:spLocks/>
          </p:cNvSpPr>
          <p:nvPr/>
        </p:nvSpPr>
        <p:spPr>
          <a:xfrm>
            <a:off x="372207" y="1194008"/>
            <a:ext cx="5429251" cy="679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29004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Necessary Information: </a:t>
            </a:r>
          </a:p>
        </p:txBody>
      </p:sp>
      <p:sp>
        <p:nvSpPr>
          <p:cNvPr id="8" name="Footer Placeholder 11">
            <a:extLst>
              <a:ext uri="{FF2B5EF4-FFF2-40B4-BE49-F238E27FC236}">
                <a16:creationId xmlns:a16="http://schemas.microsoft.com/office/drawing/2014/main" id="{7C3BE74F-D5DE-4012-B57F-867E30DA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8608" y="6356349"/>
            <a:ext cx="5382728" cy="365125"/>
          </a:xfrm>
        </p:spPr>
        <p:txBody>
          <a:bodyPr/>
          <a:lstStyle/>
          <a:p>
            <a:pPr algn="l"/>
            <a:r>
              <a:rPr lang="en-US" dirty="0"/>
              <a:t>The 8th IET GCC Robotics Challenge, The Saudi Local Round, </a:t>
            </a:r>
            <a:r>
              <a:rPr lang="en-US" dirty="0" err="1"/>
              <a:t>Effat</a:t>
            </a:r>
            <a:r>
              <a:rPr lang="en-US" dirty="0"/>
              <a:t> University, Jeddah</a:t>
            </a:r>
            <a:endParaRPr lang="en-GB" dirty="0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1E64B2FA-FB24-48DC-9F78-95400F58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2207" y="6356350"/>
            <a:ext cx="1676401" cy="365125"/>
          </a:xfrm>
        </p:spPr>
        <p:txBody>
          <a:bodyPr/>
          <a:lstStyle/>
          <a:p>
            <a:r>
              <a:rPr lang="en-US" dirty="0"/>
              <a:t>(16) November, 2024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84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SR – The Robotic Challenge! - FOCUS Adventure">
            <a:extLst>
              <a:ext uri="{FF2B5EF4-FFF2-40B4-BE49-F238E27FC236}">
                <a16:creationId xmlns:a16="http://schemas.microsoft.com/office/drawing/2014/main" id="{E3DF7F49-3A36-4C82-BE6D-AEA2E5A05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" y="0"/>
            <a:ext cx="9699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3E75F4-F097-49E6-9859-5F1DAB11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36" y="747651"/>
            <a:ext cx="5944064" cy="1325563"/>
          </a:xfrm>
        </p:spPr>
        <p:txBody>
          <a:bodyPr/>
          <a:lstStyle/>
          <a:p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Table of Content: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7A1D2-1FD8-4115-95D5-C6B29535B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913" y="1712912"/>
            <a:ext cx="7029912" cy="455472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Lucida Calligraphy" panose="03010101010101010101" pitchFamily="66" charset="0"/>
                <a:ea typeface="Microsoft JhengHei Light" panose="020B0304030504040204" pitchFamily="34" charset="-120"/>
              </a:rPr>
              <a:t>A- Problem Definition (statement).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Lucida Calligraphy" panose="03010101010101010101" pitchFamily="66" charset="0"/>
                <a:ea typeface="Microsoft JhengHei Light" panose="020B0304030504040204" pitchFamily="34" charset="-120"/>
              </a:rPr>
              <a:t>B- Proposed Solution.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Lucida Calligraphy" panose="03010101010101010101" pitchFamily="66" charset="0"/>
                <a:ea typeface="Microsoft JhengHei Light" panose="020B0304030504040204" pitchFamily="34" charset="-120"/>
              </a:rPr>
              <a:t>C- Results.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Lucida Calligraphy" panose="03010101010101010101" pitchFamily="66" charset="0"/>
                <a:ea typeface="Microsoft JhengHei Light" panose="020B0304030504040204" pitchFamily="34" charset="-120"/>
              </a:rPr>
              <a:t>D- The Challenges.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Lucida Calligraphy" panose="03010101010101010101" pitchFamily="66" charset="0"/>
                <a:ea typeface="Microsoft JhengHei Light" panose="020B0304030504040204" pitchFamily="34" charset="-120"/>
              </a:rPr>
              <a:t>E- Conclusions.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Lucida Calligraphy" panose="03010101010101010101" pitchFamily="66" charset="0"/>
                <a:ea typeface="Microsoft JhengHei Light" panose="020B0304030504040204" pitchFamily="34" charset="-120"/>
              </a:rPr>
              <a:t>F- References (if any).  </a:t>
            </a:r>
          </a:p>
          <a:p>
            <a:pPr>
              <a:lnSpc>
                <a:spcPct val="150000"/>
              </a:lnSpc>
            </a:pPr>
            <a:endParaRPr lang="en-GB" dirty="0">
              <a:solidFill>
                <a:schemeClr val="tx1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594E7-FAF0-4C5F-A51A-36BAC585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3</a:t>
            </a:fld>
            <a:endParaRPr lang="en-GB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AEC65CD2-BE2D-431D-BEDA-04D93BECA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8608" y="6356349"/>
            <a:ext cx="5382728" cy="365125"/>
          </a:xfrm>
        </p:spPr>
        <p:txBody>
          <a:bodyPr/>
          <a:lstStyle/>
          <a:p>
            <a:pPr algn="l"/>
            <a:r>
              <a:rPr lang="en-US" dirty="0"/>
              <a:t>The 8th IET GCC Robotics Challenge, The Saudi Local Round, </a:t>
            </a:r>
            <a:r>
              <a:rPr lang="en-US" dirty="0" err="1"/>
              <a:t>Effat</a:t>
            </a:r>
            <a:r>
              <a:rPr lang="en-US" dirty="0"/>
              <a:t> University, Jeddah</a:t>
            </a:r>
            <a:endParaRPr lang="en-GB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8935A29B-EDDF-444F-A421-3D60807E4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2207" y="6356350"/>
            <a:ext cx="1676401" cy="365125"/>
          </a:xfrm>
        </p:spPr>
        <p:txBody>
          <a:bodyPr/>
          <a:lstStyle/>
          <a:p>
            <a:r>
              <a:rPr lang="en-US" dirty="0"/>
              <a:t>(16) November, 2024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82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SR – The Robotic Challenge! - FOCUS Adventure">
            <a:extLst>
              <a:ext uri="{FF2B5EF4-FFF2-40B4-BE49-F238E27FC236}">
                <a16:creationId xmlns:a16="http://schemas.microsoft.com/office/drawing/2014/main" id="{44648FE3-A9C9-482C-B586-3E54E1B08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" y="0"/>
            <a:ext cx="9699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367BF4-63F7-489F-8C85-8514B4147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148F3-2C02-4D9A-A909-2306EDF03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2691-4197-4C92-902E-9F5249B2A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4</a:t>
            </a:fld>
            <a:endParaRPr lang="en-GB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73063B0E-82DA-410A-9CBE-47010AD4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8608" y="6356349"/>
            <a:ext cx="5382728" cy="365125"/>
          </a:xfrm>
        </p:spPr>
        <p:txBody>
          <a:bodyPr/>
          <a:lstStyle/>
          <a:p>
            <a:pPr algn="l"/>
            <a:r>
              <a:rPr lang="en-US" dirty="0"/>
              <a:t>The 8th IET GCC Robotics Challenge, The Saudi Local Round, </a:t>
            </a:r>
            <a:r>
              <a:rPr lang="en-US" dirty="0" err="1"/>
              <a:t>Effat</a:t>
            </a:r>
            <a:r>
              <a:rPr lang="en-US" dirty="0"/>
              <a:t> University, Jeddah</a:t>
            </a:r>
            <a:endParaRPr lang="en-GB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AC2C0E29-CDA0-4D9E-B13F-8DFEFB50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2207" y="6356350"/>
            <a:ext cx="1676401" cy="365125"/>
          </a:xfrm>
        </p:spPr>
        <p:txBody>
          <a:bodyPr/>
          <a:lstStyle/>
          <a:p>
            <a:r>
              <a:rPr lang="en-US" dirty="0"/>
              <a:t>(16) November, 2024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427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SR – The Robotic Challenge! - FOCUS Adventure">
            <a:extLst>
              <a:ext uri="{FF2B5EF4-FFF2-40B4-BE49-F238E27FC236}">
                <a16:creationId xmlns:a16="http://schemas.microsoft.com/office/drawing/2014/main" id="{C47DA4A6-C46B-4433-9DF0-53F251279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" y="0"/>
            <a:ext cx="9699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974C1-479F-4E2B-AF38-B0D79975F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5</a:t>
            </a:fld>
            <a:endParaRPr lang="en-GB"/>
          </a:p>
        </p:txBody>
      </p:sp>
      <p:sp>
        <p:nvSpPr>
          <p:cNvPr id="6" name="Footer Placeholder 11">
            <a:extLst>
              <a:ext uri="{FF2B5EF4-FFF2-40B4-BE49-F238E27FC236}">
                <a16:creationId xmlns:a16="http://schemas.microsoft.com/office/drawing/2014/main" id="{CDF64DE3-2354-427D-B906-662109EF8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8608" y="6356349"/>
            <a:ext cx="5382728" cy="365125"/>
          </a:xfrm>
        </p:spPr>
        <p:txBody>
          <a:bodyPr/>
          <a:lstStyle/>
          <a:p>
            <a:pPr algn="l"/>
            <a:r>
              <a:rPr lang="en-US" dirty="0"/>
              <a:t>The 8th IET GCC Robotics Challenge, The Saudi Local Round, </a:t>
            </a:r>
            <a:r>
              <a:rPr lang="en-US" dirty="0" err="1"/>
              <a:t>Effat</a:t>
            </a:r>
            <a:r>
              <a:rPr lang="en-US" dirty="0"/>
              <a:t> University, Jeddah</a:t>
            </a:r>
            <a:endParaRPr lang="en-GB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8AB6ECE0-8FD9-4BFE-ABC3-4185CEFC8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2207" y="6356350"/>
            <a:ext cx="1676401" cy="365125"/>
          </a:xfrm>
        </p:spPr>
        <p:txBody>
          <a:bodyPr/>
          <a:lstStyle/>
          <a:p>
            <a:r>
              <a:rPr lang="en-US" dirty="0"/>
              <a:t>(16) November, 2024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445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SR – The Robotic Challenge! - FOCUS Adventure">
            <a:extLst>
              <a:ext uri="{FF2B5EF4-FFF2-40B4-BE49-F238E27FC236}">
                <a16:creationId xmlns:a16="http://schemas.microsoft.com/office/drawing/2014/main" id="{7E5CF6ED-F1B6-438E-AF86-42C297FC8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" y="0"/>
            <a:ext cx="9699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4B7F11B-5197-4658-AF4F-8597A076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90BBB-7CD5-42FB-936F-4A4EDEBD46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44E0E-6C66-4951-B31C-D80FA213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6</a:t>
            </a:fld>
            <a:endParaRPr lang="en-GB"/>
          </a:p>
        </p:txBody>
      </p:sp>
      <p:sp>
        <p:nvSpPr>
          <p:cNvPr id="8" name="Footer Placeholder 11">
            <a:extLst>
              <a:ext uri="{FF2B5EF4-FFF2-40B4-BE49-F238E27FC236}">
                <a16:creationId xmlns:a16="http://schemas.microsoft.com/office/drawing/2014/main" id="{2CC96A16-1C16-4F5C-87E4-E42F70DE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8608" y="6356349"/>
            <a:ext cx="5382728" cy="365125"/>
          </a:xfrm>
        </p:spPr>
        <p:txBody>
          <a:bodyPr/>
          <a:lstStyle/>
          <a:p>
            <a:pPr algn="l"/>
            <a:r>
              <a:rPr lang="en-US" dirty="0"/>
              <a:t>The 8th IET GCC Robotics Challenge, The Saudi Local Round, </a:t>
            </a:r>
            <a:r>
              <a:rPr lang="en-US" dirty="0" err="1"/>
              <a:t>Effat</a:t>
            </a:r>
            <a:r>
              <a:rPr lang="en-US" dirty="0"/>
              <a:t> University, Jeddah</a:t>
            </a:r>
            <a:endParaRPr lang="en-GB" dirty="0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2422D16-9B72-43CF-96BD-E6709910D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2207" y="6356350"/>
            <a:ext cx="1676401" cy="365125"/>
          </a:xfrm>
        </p:spPr>
        <p:txBody>
          <a:bodyPr/>
          <a:lstStyle/>
          <a:p>
            <a:r>
              <a:rPr lang="en-US" dirty="0"/>
              <a:t>(16) November, 2024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46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SR – The Robotic Challenge! - FOCUS Adventure">
            <a:extLst>
              <a:ext uri="{FF2B5EF4-FFF2-40B4-BE49-F238E27FC236}">
                <a16:creationId xmlns:a16="http://schemas.microsoft.com/office/drawing/2014/main" id="{47D23492-41E6-4E09-8C0F-58BD14E99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" y="0"/>
            <a:ext cx="9699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3E75F4-F097-49E6-9859-5F1DAB119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Conclusions: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7A1D2-1FD8-4115-95D5-C6B29535B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594E7-FAF0-4C5F-A51A-36BAC585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7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77067F-D3FD-43D0-8698-2074AB4D3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(8 – 9) November, 2023 </a:t>
            </a:r>
            <a:endParaRPr lang="en-GB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79AF5B6C-A0B9-F950-07DC-E25910476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2784" y="6458711"/>
            <a:ext cx="5364973" cy="365125"/>
          </a:xfrm>
        </p:spPr>
        <p:txBody>
          <a:bodyPr/>
          <a:lstStyle/>
          <a:p>
            <a:pPr algn="l"/>
            <a:r>
              <a:rPr lang="en-US"/>
              <a:t>The 7th IET GCC Robotics Challenge, The Saudi Local Round, Effat University, Jeddah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495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SR – The Robotic Challenge! - FOCUS Adventure">
            <a:extLst>
              <a:ext uri="{FF2B5EF4-FFF2-40B4-BE49-F238E27FC236}">
                <a16:creationId xmlns:a16="http://schemas.microsoft.com/office/drawing/2014/main" id="{3694A596-B2F0-44EB-A759-1D1558341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" y="0"/>
            <a:ext cx="9699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3E75F4-F097-49E6-9859-5F1DAB119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References (if any):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7A1D2-1FD8-4115-95D5-C6B29535B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594E7-FAF0-4C5F-A51A-36BAC585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4C4E-E9B1-4DDB-9B36-B40F540EF1F8}" type="slidenum">
              <a:rPr lang="en-GB" smtClean="0"/>
              <a:t>8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4826409-265A-49E2-9784-D7192F0A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(8 – 9) November, 2023 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2C838-4A9C-A210-E637-EC217648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7th IET GCC Robotics Challenge, The Saudi Local Round, Effat University, Jeddah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221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FA833945AD2D4A96E0AF5B99B7F466" ma:contentTypeVersion="2" ma:contentTypeDescription="Create a new document." ma:contentTypeScope="" ma:versionID="ff2f9c076092053ba2279ed3093e63b4">
  <xsd:schema xmlns:xsd="http://www.w3.org/2001/XMLSchema" xmlns:xs="http://www.w3.org/2001/XMLSchema" xmlns:p="http://schemas.microsoft.com/office/2006/metadata/properties" xmlns:ns1="http://schemas.microsoft.com/sharepoint/v3" xmlns:ns2="b4e70e4a-9d52-4d4c-aa2f-92d1474cace6" targetNamespace="http://schemas.microsoft.com/office/2006/metadata/properties" ma:root="true" ma:fieldsID="a883d57b9b895dd01279a1a7c8bef503" ns1:_="" ns2:_="">
    <xsd:import namespace="http://schemas.microsoft.com/sharepoint/v3"/>
    <xsd:import namespace="b4e70e4a-9d52-4d4c-aa2f-92d1474cace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9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0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70e4a-9d52-4d4c-aa2f-92d1474cace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8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4B50466-63FD-4306-8590-932BBE894732}"/>
</file>

<file path=customXml/itemProps2.xml><?xml version="1.0" encoding="utf-8"?>
<ds:datastoreItem xmlns:ds="http://schemas.openxmlformats.org/officeDocument/2006/customXml" ds:itemID="{9C57A355-863B-41C3-BAD9-905D59EA6884}"/>
</file>

<file path=customXml/itemProps3.xml><?xml version="1.0" encoding="utf-8"?>
<ds:datastoreItem xmlns:ds="http://schemas.openxmlformats.org/officeDocument/2006/customXml" ds:itemID="{2C284724-4958-4A3F-9271-DE7BB68F4E6D}"/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264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Table of Content: Contents</vt:lpstr>
      <vt:lpstr>PowerPoint Presentation</vt:lpstr>
      <vt:lpstr>PowerPoint Presentation</vt:lpstr>
      <vt:lpstr>PowerPoint Presentation</vt:lpstr>
      <vt:lpstr>Conclusions: </vt:lpstr>
      <vt:lpstr>References (if any):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Al-kooheji</dc:creator>
  <dc:description/>
  <cp:lastModifiedBy>Zainah M. Al Shehri</cp:lastModifiedBy>
  <cp:revision>58</cp:revision>
  <dcterms:created xsi:type="dcterms:W3CDTF">2019-03-13T12:31:35Z</dcterms:created>
  <dcterms:modified xsi:type="dcterms:W3CDTF">2024-08-13T09:36:22Z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0x01010068FA833945AD2D4A96E0AF5B99B7F466</vt:lpwstr>
  </property>
</Properties>
</file>