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8"/>
    <p:restoredTop sz="94672"/>
  </p:normalViewPr>
  <p:slideViewPr>
    <p:cSldViewPr snapToGrid="0">
      <p:cViewPr>
        <p:scale>
          <a:sx n="50" d="100"/>
          <a:sy n="50" d="100"/>
        </p:scale>
        <p:origin x="1624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943D-0366-3B56-85E3-46AA773FD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B6290-483C-FC94-3582-802F56360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649F3-265E-3849-5737-0668E4A4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9C9B2-6CE2-0CD3-1A27-CB32A1D5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AC4F2-6ECF-A5B2-5B23-221B1CF0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934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2904-B0C0-DBA1-A831-F0C98F5A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D429E-7A69-5405-6A48-563A1AEC6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F07B-D9C1-478A-89E5-094A14BC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8272-485C-292C-BA19-B6ADF5CB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1CDD4-4954-364B-5DF5-F2ADAE6D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9599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00AE9-DBB0-2DD0-00D1-A4BD64B16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4CD65-5078-A600-4C27-86302F7E8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AFF09-CD4B-7C30-E7A0-57771942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DCE9-D7D2-4228-9FA7-F6AE70CB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691B-08E7-BC64-54C4-A0A71088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6975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9832-B3C9-125D-1417-5DE6383D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F00C-2383-BE15-5E37-5505CF19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DE8BB-110B-E29A-FF7E-4AB3FB75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626F-3FF9-67AD-D07E-F9BE76AF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96A0-3446-560A-4BFE-4B5798B0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967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710F-A1AA-243A-BFCD-C00807A5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D3310-53E5-7737-27E0-E846E734B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B9A11-03CF-41B6-D67D-D6CE42F5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E01D0-66CF-7A6C-55FF-636E0595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FC1C7-65B3-3DF9-8075-A7241A68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0874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4133-6812-14E3-E4EA-AC0DBB1B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B908F-4CA8-AAA8-BDEF-AA7D9630E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FFADA-DD8C-9773-E4E8-7EEBAB1B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35DD2-7CF5-9D3E-8F6E-2F32AC97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16E39-A46A-B762-465D-22BFA3E4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ABD3-6738-4A46-A29B-BB5E67C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21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5C52-8059-3B1D-7A9A-68C81F7B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18F6-8CF2-C14F-402D-0A0D165BA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E8B9B-73FC-2448-DF70-282CEEAAC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58658-5F1A-1DB6-330C-DC08DEC0F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879D0-1F72-55EC-D29F-3493FDF99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09045-659D-81A0-2621-1A957543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53FA5-382B-1D97-3CD6-8C342B19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D6403-C40F-23CB-60EA-8FC92EA6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4671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DA7B-4E02-C555-4A49-AA64D40D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B6FAD-E43C-06B0-A4B7-801DC4C2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A8C17-3348-22DD-16A8-96618B6A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0D0BD-EA1D-29A6-6712-674822D5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04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67AB8-98CB-80B2-2DCC-07ABC1FC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76088-95D7-88F6-D55B-0FEE218A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41EC0-C32B-989D-BEB0-75EEF7B9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1577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55AC-BE8D-879A-A49E-87E9FF4E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F36E-15E1-2823-2BCA-EBBC3E5D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0F24E-F7AC-C9BB-BA7D-57B98467B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57AC8-9593-544B-0D60-0E149CA2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5978B-7011-1EED-1724-FAF0870B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7EDBF-4EE3-05AE-982A-3B68ABE1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6304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3CBC-F9AD-7B17-B247-A95EC2B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26567-A257-4618-B875-47C25B485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8EE0B-0266-8FB0-D330-FE07E3E15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10DC5-6A64-5CDE-FFEE-D5E21F99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CF7F6-30A9-99A3-F65A-A85BC48D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BA054-2C55-36D7-A7B0-817A7C28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6184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screen&#10;&#10;Description automatically generated">
            <a:extLst>
              <a:ext uri="{FF2B5EF4-FFF2-40B4-BE49-F238E27FC236}">
                <a16:creationId xmlns:a16="http://schemas.microsoft.com/office/drawing/2014/main" id="{F2A30B3B-A23C-9467-1573-274ACE1ABD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30F27-5636-92A1-9BA6-E5F13C11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365125"/>
            <a:ext cx="911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27B42-F4D9-FAFC-2E0D-F45614B24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3236C-9BA8-BE72-973C-8BD9D2019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1848-60FF-E845-875D-6AABB0ACBA1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99DB1-C9B6-DA4D-746D-F74F5ADDB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56ACE-E662-B869-CDB4-5D0FBCA99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434B-7737-4D41-B1B5-F55F3368D62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0521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0891-AECE-E0B6-3E24-1512C3A6F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49E4B-5EBD-2BA8-36B2-A8B0F2398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13" name="Picture 12" descr="A close-up of a web page&#10;&#10;Description automatically generated">
            <a:extLst>
              <a:ext uri="{FF2B5EF4-FFF2-40B4-BE49-F238E27FC236}">
                <a16:creationId xmlns:a16="http://schemas.microsoft.com/office/drawing/2014/main" id="{64B62AEE-3B1D-611E-16F3-23F86476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"/>
            <a:ext cx="12192000" cy="68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3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screen&#10;&#10;Description automatically generated">
            <a:extLst>
              <a:ext uri="{FF2B5EF4-FFF2-40B4-BE49-F238E27FC236}">
                <a16:creationId xmlns:a16="http://schemas.microsoft.com/office/drawing/2014/main" id="{C53D1AC8-183B-FE51-FA73-B430C24E3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FD1E8DBC-E092-9615-3C08-37186491176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1043565"/>
            <a:ext cx="10515600" cy="1229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94869" tIns="194869" rIns="194869" bIns="19486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Helvetica 65 Medium" panose="020B0500000000000000" pitchFamily="34" charset="0"/>
              </a:rPr>
              <a:t>Project Title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3D5FFFB6-C245-A333-E5F4-B66E1773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027" y="2272722"/>
            <a:ext cx="6114973" cy="3950278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649564" tIns="324782" rIns="649564" bIns="649564"/>
          <a:lstStyle/>
          <a:p>
            <a:pPr algn="ctr">
              <a:spcBef>
                <a:spcPct val="50000"/>
              </a:spcBef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Team Members:</a:t>
            </a:r>
          </a:p>
          <a:p>
            <a:pPr algn="ctr">
              <a:spcBef>
                <a:spcPct val="10000"/>
              </a:spcBef>
              <a:tabLst>
                <a:tab pos="355249" algn="l"/>
              </a:tabLst>
            </a:pPr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</a:p>
          <a:p>
            <a:pPr algn="ctr">
              <a:spcBef>
                <a:spcPct val="50000"/>
              </a:spcBef>
            </a:pPr>
            <a:b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</a:b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Instructor</a:t>
            </a:r>
          </a:p>
          <a:p>
            <a:pPr algn="ctr">
              <a:spcBef>
                <a:spcPct val="50000"/>
              </a:spcBef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Department</a:t>
            </a:r>
            <a:r>
              <a:rPr lang="en-US" sz="3126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sz="3126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Effat University</a:t>
            </a:r>
          </a:p>
          <a:p>
            <a:pPr algn="ctr">
              <a:spcBef>
                <a:spcPct val="50000"/>
              </a:spcBef>
            </a:pPr>
            <a:endParaRPr lang="en-US" sz="3126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4B82-48EF-FA7E-6688-EAFFFF2A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011" y="562833"/>
            <a:ext cx="10515600" cy="1325563"/>
          </a:xfrm>
        </p:spPr>
        <p:txBody>
          <a:bodyPr/>
          <a:lstStyle/>
          <a:p>
            <a:r>
              <a:rPr lang="en-US" dirty="0"/>
              <a:t>Introduction 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7122B-267F-1C3F-CAB8-DFB448623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66973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A99D-7B9C-D5EA-C9CF-57502E24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G" dirty="0"/>
              <a:t>Literature R</a:t>
            </a:r>
            <a:r>
              <a:rPr lang="en-US" dirty="0"/>
              <a:t>e</a:t>
            </a:r>
            <a:r>
              <a:rPr lang="en-EG" dirty="0"/>
              <a:t>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588F-C735-19EB-3489-F2BFC8414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409960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C569-DE53-95D8-D825-BB01D34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G" dirty="0"/>
              <a:t>P</a:t>
            </a:r>
            <a:r>
              <a:rPr lang="en-US" dirty="0"/>
              <a:t>r</a:t>
            </a:r>
            <a:r>
              <a:rPr lang="en-EG" dirty="0"/>
              <a:t>oject Description/Methods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ECD4-9A3A-A0CD-4A52-6E49D37FC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228835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EB4F-4D21-A223-7F6E-541787E9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G" dirty="0"/>
              <a:t>R</a:t>
            </a:r>
            <a:r>
              <a:rPr lang="en-US" dirty="0"/>
              <a:t>e</a:t>
            </a:r>
            <a:r>
              <a:rPr lang="en-EG"/>
              <a:t>sults /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D981C-F379-DCBA-3101-ED5A6A6F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330171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8935-7AC2-14A7-FA25-B8E66971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5" name="Content Placeholder 4" descr="A close-up of a green plant&#10;&#10;Description automatically generated">
            <a:extLst>
              <a:ext uri="{FF2B5EF4-FFF2-40B4-BE49-F238E27FC236}">
                <a16:creationId xmlns:a16="http://schemas.microsoft.com/office/drawing/2014/main" id="{4FBDB9C0-E8B9-5BC7-A8A8-947188338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00638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70D671A1DC5CC44597B656EC1F00B3AD" ma:contentTypeVersion="1" ma:contentTypeDescription="Upload an image." ma:contentTypeScope="" ma:versionID="407750fd8639680284abc8aecae29422">
  <xsd:schema xmlns:xsd="http://www.w3.org/2001/XMLSchema" xmlns:xs="http://www.w3.org/2001/XMLSchema" xmlns:p="http://schemas.microsoft.com/office/2006/metadata/properties" xmlns:ns1="http://schemas.microsoft.com/sharepoint/v3" xmlns:ns2="E356EB31-F990-4D07-9EE0-5437D9222423" xmlns:ns3="http://schemas.microsoft.com/sharepoint/v3/fields" targetNamespace="http://schemas.microsoft.com/office/2006/metadata/properties" ma:root="true" ma:fieldsID="119601bd368514f090ddb3e535e4f4ec" ns1:_="" ns2:_="" ns3:_="">
    <xsd:import namespace="http://schemas.microsoft.com/sharepoint/v3"/>
    <xsd:import namespace="E356EB31-F990-4D07-9EE0-5437D922242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6EB31-F990-4D07-9EE0-5437D9222423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E356EB31-F990-4D07-9EE0-5437D9222423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10D00E8-0A49-4A4E-81A6-5B98F449218A}"/>
</file>

<file path=customXml/itemProps2.xml><?xml version="1.0" encoding="utf-8"?>
<ds:datastoreItem xmlns:ds="http://schemas.openxmlformats.org/officeDocument/2006/customXml" ds:itemID="{AE0AE05F-ED0C-48D5-8F16-2685A400B077}"/>
</file>

<file path=customXml/itemProps3.xml><?xml version="1.0" encoding="utf-8"?>
<ds:datastoreItem xmlns:ds="http://schemas.openxmlformats.org/officeDocument/2006/customXml" ds:itemID="{38909155-7C4B-421E-A313-68D1FB15C621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</Words>
  <Application>Microsoft Macintosh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65 Medium</vt:lpstr>
      <vt:lpstr>Office Theme</vt:lpstr>
      <vt:lpstr>PowerPoint Presentation</vt:lpstr>
      <vt:lpstr>Project Title</vt:lpstr>
      <vt:lpstr>Introduction </vt:lpstr>
      <vt:lpstr>Literature Review </vt:lpstr>
      <vt:lpstr>Project Description/Methods</vt:lpstr>
      <vt:lpstr>Results /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Saraa S. Mufti</dc:creator>
  <cp:keywords/>
  <dc:description/>
  <cp:lastModifiedBy>Passent Mohamed Mohamed Elkafrawy</cp:lastModifiedBy>
  <cp:revision>3</cp:revision>
  <dcterms:created xsi:type="dcterms:W3CDTF">2024-09-15T05:46:30Z</dcterms:created>
  <dcterms:modified xsi:type="dcterms:W3CDTF">2024-10-16T11:34:06Z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0x0101009148F5A04DDD49CBA7127AADA5FB792B00AADE34325A8B49CDA8BB4DB53328F2140070D671A1DC5CC44597B656EC1F00B3AD</vt:lpwstr>
  </property>
</Properties>
</file>