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</p:sldIdLst>
  <p:sldSz cx="41760775" cy="2987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8"/>
    <p:restoredTop sz="96327"/>
  </p:normalViewPr>
  <p:slideViewPr>
    <p:cSldViewPr snapToGrid="0">
      <p:cViewPr>
        <p:scale>
          <a:sx n="37" d="100"/>
          <a:sy n="37" d="100"/>
        </p:scale>
        <p:origin x="-15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058" y="4890073"/>
            <a:ext cx="35496659" cy="10402641"/>
          </a:xfrm>
        </p:spPr>
        <p:txBody>
          <a:bodyPr anchor="b"/>
          <a:lstStyle>
            <a:lvl1pPr algn="ctr">
              <a:defRPr sz="261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97" y="15693879"/>
            <a:ext cx="31320581" cy="7214063"/>
          </a:xfrm>
        </p:spPr>
        <p:txBody>
          <a:bodyPr/>
          <a:lstStyle>
            <a:lvl1pPr marL="0" indent="0" algn="ctr">
              <a:buNone/>
              <a:defRPr sz="10457"/>
            </a:lvl1pPr>
            <a:lvl2pPr marL="1991975" indent="0" algn="ctr">
              <a:buNone/>
              <a:defRPr sz="8714"/>
            </a:lvl2pPr>
            <a:lvl3pPr marL="3983949" indent="0" algn="ctr">
              <a:buNone/>
              <a:defRPr sz="7842"/>
            </a:lvl3pPr>
            <a:lvl4pPr marL="5975924" indent="0" algn="ctr">
              <a:buNone/>
              <a:defRPr sz="6971"/>
            </a:lvl4pPr>
            <a:lvl5pPr marL="7967899" indent="0" algn="ctr">
              <a:buNone/>
              <a:defRPr sz="6971"/>
            </a:lvl5pPr>
            <a:lvl6pPr marL="9959873" indent="0" algn="ctr">
              <a:buNone/>
              <a:defRPr sz="6971"/>
            </a:lvl6pPr>
            <a:lvl7pPr marL="11951848" indent="0" algn="ctr">
              <a:buNone/>
              <a:defRPr sz="6971"/>
            </a:lvl7pPr>
            <a:lvl8pPr marL="13943823" indent="0" algn="ctr">
              <a:buNone/>
              <a:defRPr sz="6971"/>
            </a:lvl8pPr>
            <a:lvl9pPr marL="15935797" indent="0" algn="ctr">
              <a:buNone/>
              <a:defRPr sz="69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5471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953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85057" y="1590829"/>
            <a:ext cx="9004667" cy="253218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1055" y="1590829"/>
            <a:ext cx="26491992" cy="253218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36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4269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305" y="7449240"/>
            <a:ext cx="36018668" cy="12429217"/>
          </a:xfrm>
        </p:spPr>
        <p:txBody>
          <a:bodyPr anchor="b"/>
          <a:lstStyle>
            <a:lvl1pPr>
              <a:defRPr sz="261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9305" y="19996042"/>
            <a:ext cx="36018668" cy="6536231"/>
          </a:xfrm>
        </p:spPr>
        <p:txBody>
          <a:bodyPr/>
          <a:lstStyle>
            <a:lvl1pPr marL="0" indent="0">
              <a:buNone/>
              <a:defRPr sz="10457">
                <a:solidFill>
                  <a:schemeClr val="tx1"/>
                </a:solidFill>
              </a:defRPr>
            </a:lvl1pPr>
            <a:lvl2pPr marL="1991975" indent="0">
              <a:buNone/>
              <a:defRPr sz="8714">
                <a:solidFill>
                  <a:schemeClr val="tx1">
                    <a:tint val="75000"/>
                  </a:schemeClr>
                </a:solidFill>
              </a:defRPr>
            </a:lvl2pPr>
            <a:lvl3pPr marL="3983949" indent="0">
              <a:buNone/>
              <a:defRPr sz="7842">
                <a:solidFill>
                  <a:schemeClr val="tx1">
                    <a:tint val="75000"/>
                  </a:schemeClr>
                </a:solidFill>
              </a:defRPr>
            </a:lvl3pPr>
            <a:lvl4pPr marL="5975924" indent="0">
              <a:buNone/>
              <a:defRPr sz="6971">
                <a:solidFill>
                  <a:schemeClr val="tx1">
                    <a:tint val="75000"/>
                  </a:schemeClr>
                </a:solidFill>
              </a:defRPr>
            </a:lvl4pPr>
            <a:lvl5pPr marL="7967899" indent="0">
              <a:buNone/>
              <a:defRPr sz="6971">
                <a:solidFill>
                  <a:schemeClr val="tx1">
                    <a:tint val="75000"/>
                  </a:schemeClr>
                </a:solidFill>
              </a:defRPr>
            </a:lvl5pPr>
            <a:lvl6pPr marL="9959873" indent="0">
              <a:buNone/>
              <a:defRPr sz="6971">
                <a:solidFill>
                  <a:schemeClr val="tx1">
                    <a:tint val="75000"/>
                  </a:schemeClr>
                </a:solidFill>
              </a:defRPr>
            </a:lvl6pPr>
            <a:lvl7pPr marL="11951848" indent="0">
              <a:buNone/>
              <a:defRPr sz="6971">
                <a:solidFill>
                  <a:schemeClr val="tx1">
                    <a:tint val="75000"/>
                  </a:schemeClr>
                </a:solidFill>
              </a:defRPr>
            </a:lvl7pPr>
            <a:lvl8pPr marL="13943823" indent="0">
              <a:buNone/>
              <a:defRPr sz="6971">
                <a:solidFill>
                  <a:schemeClr val="tx1">
                    <a:tint val="75000"/>
                  </a:schemeClr>
                </a:solidFill>
              </a:defRPr>
            </a:lvl8pPr>
            <a:lvl9pPr marL="15935797" indent="0">
              <a:buNone/>
              <a:defRPr sz="69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4594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1053" y="7954147"/>
            <a:ext cx="17748329" cy="18958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41393" y="7954147"/>
            <a:ext cx="17748329" cy="18958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0019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493" y="1590836"/>
            <a:ext cx="36018668" cy="577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6497" y="7324734"/>
            <a:ext cx="17666763" cy="3589739"/>
          </a:xfrm>
        </p:spPr>
        <p:txBody>
          <a:bodyPr anchor="b"/>
          <a:lstStyle>
            <a:lvl1pPr marL="0" indent="0">
              <a:buNone/>
              <a:defRPr sz="10457" b="1"/>
            </a:lvl1pPr>
            <a:lvl2pPr marL="1991975" indent="0">
              <a:buNone/>
              <a:defRPr sz="8714" b="1"/>
            </a:lvl2pPr>
            <a:lvl3pPr marL="3983949" indent="0">
              <a:buNone/>
              <a:defRPr sz="7842" b="1"/>
            </a:lvl3pPr>
            <a:lvl4pPr marL="5975924" indent="0">
              <a:buNone/>
              <a:defRPr sz="6971" b="1"/>
            </a:lvl4pPr>
            <a:lvl5pPr marL="7967899" indent="0">
              <a:buNone/>
              <a:defRPr sz="6971" b="1"/>
            </a:lvl5pPr>
            <a:lvl6pPr marL="9959873" indent="0">
              <a:buNone/>
              <a:defRPr sz="6971" b="1"/>
            </a:lvl6pPr>
            <a:lvl7pPr marL="11951848" indent="0">
              <a:buNone/>
              <a:defRPr sz="6971" b="1"/>
            </a:lvl7pPr>
            <a:lvl8pPr marL="13943823" indent="0">
              <a:buNone/>
              <a:defRPr sz="6971" b="1"/>
            </a:lvl8pPr>
            <a:lvl9pPr marL="15935797" indent="0">
              <a:buNone/>
              <a:defRPr sz="69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6497" y="10914473"/>
            <a:ext cx="17666763" cy="16053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41394" y="7324734"/>
            <a:ext cx="17753769" cy="3589739"/>
          </a:xfrm>
        </p:spPr>
        <p:txBody>
          <a:bodyPr anchor="b"/>
          <a:lstStyle>
            <a:lvl1pPr marL="0" indent="0">
              <a:buNone/>
              <a:defRPr sz="10457" b="1"/>
            </a:lvl1pPr>
            <a:lvl2pPr marL="1991975" indent="0">
              <a:buNone/>
              <a:defRPr sz="8714" b="1"/>
            </a:lvl2pPr>
            <a:lvl3pPr marL="3983949" indent="0">
              <a:buNone/>
              <a:defRPr sz="7842" b="1"/>
            </a:lvl3pPr>
            <a:lvl4pPr marL="5975924" indent="0">
              <a:buNone/>
              <a:defRPr sz="6971" b="1"/>
            </a:lvl4pPr>
            <a:lvl5pPr marL="7967899" indent="0">
              <a:buNone/>
              <a:defRPr sz="6971" b="1"/>
            </a:lvl5pPr>
            <a:lvl6pPr marL="9959873" indent="0">
              <a:buNone/>
              <a:defRPr sz="6971" b="1"/>
            </a:lvl6pPr>
            <a:lvl7pPr marL="11951848" indent="0">
              <a:buNone/>
              <a:defRPr sz="6971" b="1"/>
            </a:lvl7pPr>
            <a:lvl8pPr marL="13943823" indent="0">
              <a:buNone/>
              <a:defRPr sz="6971" b="1"/>
            </a:lvl8pPr>
            <a:lvl9pPr marL="15935797" indent="0">
              <a:buNone/>
              <a:defRPr sz="69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41394" y="10914473"/>
            <a:ext cx="17753769" cy="16053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137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3635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0805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493" y="1991995"/>
            <a:ext cx="13468937" cy="6971983"/>
          </a:xfrm>
        </p:spPr>
        <p:txBody>
          <a:bodyPr anchor="b"/>
          <a:lstStyle>
            <a:lvl1pPr>
              <a:defRPr sz="139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3769" y="4302163"/>
            <a:ext cx="21141392" cy="21234113"/>
          </a:xfrm>
        </p:spPr>
        <p:txBody>
          <a:bodyPr/>
          <a:lstStyle>
            <a:lvl1pPr>
              <a:defRPr sz="13942"/>
            </a:lvl1pPr>
            <a:lvl2pPr>
              <a:defRPr sz="12199"/>
            </a:lvl2pPr>
            <a:lvl3pPr>
              <a:defRPr sz="10457"/>
            </a:lvl3pPr>
            <a:lvl4pPr>
              <a:defRPr sz="8714"/>
            </a:lvl4pPr>
            <a:lvl5pPr>
              <a:defRPr sz="8714"/>
            </a:lvl5pPr>
            <a:lvl6pPr>
              <a:defRPr sz="8714"/>
            </a:lvl6pPr>
            <a:lvl7pPr>
              <a:defRPr sz="8714"/>
            </a:lvl7pPr>
            <a:lvl8pPr>
              <a:defRPr sz="8714"/>
            </a:lvl8pPr>
            <a:lvl9pPr>
              <a:defRPr sz="8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6493" y="8963978"/>
            <a:ext cx="13468937" cy="16606877"/>
          </a:xfrm>
        </p:spPr>
        <p:txBody>
          <a:bodyPr/>
          <a:lstStyle>
            <a:lvl1pPr marL="0" indent="0">
              <a:buNone/>
              <a:defRPr sz="6971"/>
            </a:lvl1pPr>
            <a:lvl2pPr marL="1991975" indent="0">
              <a:buNone/>
              <a:defRPr sz="6100"/>
            </a:lvl2pPr>
            <a:lvl3pPr marL="3983949" indent="0">
              <a:buNone/>
              <a:defRPr sz="5228"/>
            </a:lvl3pPr>
            <a:lvl4pPr marL="5975924" indent="0">
              <a:buNone/>
              <a:defRPr sz="4357"/>
            </a:lvl4pPr>
            <a:lvl5pPr marL="7967899" indent="0">
              <a:buNone/>
              <a:defRPr sz="4357"/>
            </a:lvl5pPr>
            <a:lvl6pPr marL="9959873" indent="0">
              <a:buNone/>
              <a:defRPr sz="4357"/>
            </a:lvl6pPr>
            <a:lvl7pPr marL="11951848" indent="0">
              <a:buNone/>
              <a:defRPr sz="4357"/>
            </a:lvl7pPr>
            <a:lvl8pPr marL="13943823" indent="0">
              <a:buNone/>
              <a:defRPr sz="4357"/>
            </a:lvl8pPr>
            <a:lvl9pPr marL="15935797" indent="0">
              <a:buNone/>
              <a:defRPr sz="43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0290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493" y="1991995"/>
            <a:ext cx="13468937" cy="6971983"/>
          </a:xfrm>
        </p:spPr>
        <p:txBody>
          <a:bodyPr anchor="b"/>
          <a:lstStyle>
            <a:lvl1pPr>
              <a:defRPr sz="139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753769" y="4302163"/>
            <a:ext cx="21141392" cy="21234113"/>
          </a:xfrm>
        </p:spPr>
        <p:txBody>
          <a:bodyPr anchor="t"/>
          <a:lstStyle>
            <a:lvl1pPr marL="0" indent="0">
              <a:buNone/>
              <a:defRPr sz="13942"/>
            </a:lvl1pPr>
            <a:lvl2pPr marL="1991975" indent="0">
              <a:buNone/>
              <a:defRPr sz="12199"/>
            </a:lvl2pPr>
            <a:lvl3pPr marL="3983949" indent="0">
              <a:buNone/>
              <a:defRPr sz="10457"/>
            </a:lvl3pPr>
            <a:lvl4pPr marL="5975924" indent="0">
              <a:buNone/>
              <a:defRPr sz="8714"/>
            </a:lvl4pPr>
            <a:lvl5pPr marL="7967899" indent="0">
              <a:buNone/>
              <a:defRPr sz="8714"/>
            </a:lvl5pPr>
            <a:lvl6pPr marL="9959873" indent="0">
              <a:buNone/>
              <a:defRPr sz="8714"/>
            </a:lvl6pPr>
            <a:lvl7pPr marL="11951848" indent="0">
              <a:buNone/>
              <a:defRPr sz="8714"/>
            </a:lvl7pPr>
            <a:lvl8pPr marL="13943823" indent="0">
              <a:buNone/>
              <a:defRPr sz="8714"/>
            </a:lvl8pPr>
            <a:lvl9pPr marL="15935797" indent="0">
              <a:buNone/>
              <a:defRPr sz="87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6493" y="8963978"/>
            <a:ext cx="13468937" cy="16606877"/>
          </a:xfrm>
        </p:spPr>
        <p:txBody>
          <a:bodyPr/>
          <a:lstStyle>
            <a:lvl1pPr marL="0" indent="0">
              <a:buNone/>
              <a:defRPr sz="6971"/>
            </a:lvl1pPr>
            <a:lvl2pPr marL="1991975" indent="0">
              <a:buNone/>
              <a:defRPr sz="6100"/>
            </a:lvl2pPr>
            <a:lvl3pPr marL="3983949" indent="0">
              <a:buNone/>
              <a:defRPr sz="5228"/>
            </a:lvl3pPr>
            <a:lvl4pPr marL="5975924" indent="0">
              <a:buNone/>
              <a:defRPr sz="4357"/>
            </a:lvl4pPr>
            <a:lvl5pPr marL="7967899" indent="0">
              <a:buNone/>
              <a:defRPr sz="4357"/>
            </a:lvl5pPr>
            <a:lvl6pPr marL="9959873" indent="0">
              <a:buNone/>
              <a:defRPr sz="4357"/>
            </a:lvl6pPr>
            <a:lvl7pPr marL="11951848" indent="0">
              <a:buNone/>
              <a:defRPr sz="4357"/>
            </a:lvl7pPr>
            <a:lvl8pPr marL="13943823" indent="0">
              <a:buNone/>
              <a:defRPr sz="4357"/>
            </a:lvl8pPr>
            <a:lvl9pPr marL="15935797" indent="0">
              <a:buNone/>
              <a:defRPr sz="43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6795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1054" y="1590836"/>
            <a:ext cx="36018668" cy="577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1054" y="7954147"/>
            <a:ext cx="36018668" cy="1895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1053" y="27694271"/>
            <a:ext cx="9396174" cy="1590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F089-0752-4A4E-B223-6405D265F4C0}" type="datetimeFigureOut">
              <a:rPr lang="en-SA" smtClean="0"/>
              <a:t>10/16/24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33257" y="27694271"/>
            <a:ext cx="14094262" cy="1590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93548" y="27694271"/>
            <a:ext cx="9396174" cy="1590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563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983949" rtl="0" eaLnBrk="1" latinLnBrk="0" hangingPunct="1">
        <a:lnSpc>
          <a:spcPct val="90000"/>
        </a:lnSpc>
        <a:spcBef>
          <a:spcPct val="0"/>
        </a:spcBef>
        <a:buNone/>
        <a:defRPr sz="19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5987" indent="-995987" algn="l" defTabSz="3983949" rtl="0" eaLnBrk="1" latinLnBrk="0" hangingPunct="1">
        <a:lnSpc>
          <a:spcPct val="90000"/>
        </a:lnSpc>
        <a:spcBef>
          <a:spcPts val="4357"/>
        </a:spcBef>
        <a:buFont typeface="Arial" panose="020B0604020202020204" pitchFamily="34" charset="0"/>
        <a:buChar char="•"/>
        <a:defRPr sz="12199" kern="1200">
          <a:solidFill>
            <a:schemeClr val="tx1"/>
          </a:solidFill>
          <a:latin typeface="+mn-lt"/>
          <a:ea typeface="+mn-ea"/>
          <a:cs typeface="+mn-cs"/>
        </a:defRPr>
      </a:lvl1pPr>
      <a:lvl2pPr marL="2987962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10457" kern="1200">
          <a:solidFill>
            <a:schemeClr val="tx1"/>
          </a:solidFill>
          <a:latin typeface="+mn-lt"/>
          <a:ea typeface="+mn-ea"/>
          <a:cs typeface="+mn-cs"/>
        </a:defRPr>
      </a:lvl2pPr>
      <a:lvl3pPr marL="4979937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8714" kern="1200">
          <a:solidFill>
            <a:schemeClr val="tx1"/>
          </a:solidFill>
          <a:latin typeface="+mn-lt"/>
          <a:ea typeface="+mn-ea"/>
          <a:cs typeface="+mn-cs"/>
        </a:defRPr>
      </a:lvl3pPr>
      <a:lvl4pPr marL="6971911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4pPr>
      <a:lvl5pPr marL="8963886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5pPr>
      <a:lvl6pPr marL="10955861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6pPr>
      <a:lvl7pPr marL="12947835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7pPr>
      <a:lvl8pPr marL="14939810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8pPr>
      <a:lvl9pPr marL="16931785" indent="-995987" algn="l" defTabSz="3983949" rtl="0" eaLnBrk="1" latinLnBrk="0" hangingPunct="1">
        <a:lnSpc>
          <a:spcPct val="90000"/>
        </a:lnSpc>
        <a:spcBef>
          <a:spcPts val="2178"/>
        </a:spcBef>
        <a:buFont typeface="Arial" panose="020B0604020202020204" pitchFamily="34" charset="0"/>
        <a:buChar char="•"/>
        <a:defRPr sz="7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1pPr>
      <a:lvl2pPr marL="1991975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2pPr>
      <a:lvl3pPr marL="3983949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3pPr>
      <a:lvl4pPr marL="5975924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4pPr>
      <a:lvl5pPr marL="7967899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5pPr>
      <a:lvl6pPr marL="9959873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6pPr>
      <a:lvl7pPr marL="11951848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7pPr>
      <a:lvl8pPr marL="13943823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8pPr>
      <a:lvl9pPr marL="15935797" algn="l" defTabSz="3983949" rtl="0" eaLnBrk="1" latinLnBrk="0" hangingPunct="1">
        <a:defRPr sz="7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3E24B-2885-A48E-BC5E-8BADC1BE3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A7577998-A6E4-BED7-89BF-0FF9B6DCB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1760775" cy="3132058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10D41DD-9113-2D92-C371-32B8A2F7C414}"/>
              </a:ext>
            </a:extLst>
          </p:cNvPr>
          <p:cNvSpPr txBox="1">
            <a:spLocks/>
          </p:cNvSpPr>
          <p:nvPr/>
        </p:nvSpPr>
        <p:spPr>
          <a:xfrm>
            <a:off x="12795640" y="6449239"/>
            <a:ext cx="5440095" cy="5242905"/>
          </a:xfrm>
          <a:prstGeom prst="rect">
            <a:avLst/>
          </a:prstGeom>
        </p:spPr>
        <p:txBody>
          <a:bodyPr vert="horz" lIns="64956" tIns="32478" rIns="64956" bIns="32478" rtlCol="0">
            <a:normAutofit/>
          </a:bodyPr>
          <a:lstStyle>
            <a:lvl1pPr marL="0" indent="0" algn="ctr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None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87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75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262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3504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525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613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700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sz="5626" dirty="0"/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DEF9E89B-884B-F731-DE28-E06EEBE622F4}"/>
              </a:ext>
            </a:extLst>
          </p:cNvPr>
          <p:cNvSpPr txBox="1">
            <a:spLocks/>
          </p:cNvSpPr>
          <p:nvPr/>
        </p:nvSpPr>
        <p:spPr>
          <a:xfrm>
            <a:off x="11636286" y="7954146"/>
            <a:ext cx="9110129" cy="18958538"/>
          </a:xfrm>
          <a:prstGeom prst="rect">
            <a:avLst/>
          </a:prstGeom>
        </p:spPr>
        <p:txBody>
          <a:bodyPr vert="horz" lIns="64956" tIns="32478" rIns="64956" bIns="32478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sz="6564"/>
          </a:p>
        </p:txBody>
      </p:sp>
      <p:sp>
        <p:nvSpPr>
          <p:cNvPr id="38" name="Content Placeholder 16">
            <a:extLst>
              <a:ext uri="{FF2B5EF4-FFF2-40B4-BE49-F238E27FC236}">
                <a16:creationId xmlns:a16="http://schemas.microsoft.com/office/drawing/2014/main" id="{71E7A34F-BCB0-64BC-7A0A-1905D7C3E5BC}"/>
              </a:ext>
            </a:extLst>
          </p:cNvPr>
          <p:cNvSpPr txBox="1">
            <a:spLocks/>
          </p:cNvSpPr>
          <p:nvPr/>
        </p:nvSpPr>
        <p:spPr>
          <a:xfrm>
            <a:off x="11740035" y="7881973"/>
            <a:ext cx="9110129" cy="18958538"/>
          </a:xfrm>
          <a:prstGeom prst="rect">
            <a:avLst/>
          </a:prstGeom>
        </p:spPr>
        <p:txBody>
          <a:bodyPr vert="horz" lIns="64956" tIns="32478" rIns="64956" bIns="32478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sz="6564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5AAB354-C416-B0F8-490E-E8D3B22D3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690" y="13715239"/>
            <a:ext cx="10298606" cy="6397742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pPr algn="just">
              <a:spcBef>
                <a:spcPct val="50000"/>
              </a:spcBef>
              <a:tabLst>
                <a:tab pos="355249" algn="l"/>
              </a:tabLst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Introduction</a:t>
            </a:r>
          </a:p>
          <a:p>
            <a:pPr algn="just">
              <a:spcBef>
                <a:spcPct val="50000"/>
              </a:spcBef>
              <a:tabLst>
                <a:tab pos="355249" algn="l"/>
              </a:tabLst>
            </a:pP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</a:t>
            </a:r>
            <a:r>
              <a:rPr lang="en-US" sz="1989" dirty="0">
                <a:solidFill>
                  <a:schemeClr val="bg1"/>
                </a:solidFill>
                <a:latin typeface="Helvetica 65 Medium" panose="020B0500000000000000" pitchFamily="34" charset="0"/>
              </a:rPr>
              <a:t> </a:t>
            </a: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28</a:t>
            </a:r>
            <a:endParaRPr lang="en-US" sz="3126" b="1" dirty="0">
              <a:solidFill>
                <a:schemeClr val="bg1">
                  <a:lumMod val="85000"/>
                </a:schemeClr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F3B8A018-5F42-32D0-470F-58484982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3621" y="20744946"/>
            <a:ext cx="9366359" cy="6620637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pPr>
              <a:spcBef>
                <a:spcPct val="50000"/>
              </a:spcBef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Team Members:</a:t>
            </a:r>
          </a:p>
          <a:p>
            <a:pPr>
              <a:spcBef>
                <a:spcPct val="10000"/>
              </a:spcBef>
              <a:tabLst>
                <a:tab pos="355249" algn="l"/>
              </a:tabLst>
            </a:pP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</a:p>
          <a:p>
            <a:pPr>
              <a:spcBef>
                <a:spcPct val="50000"/>
              </a:spcBef>
            </a:pPr>
            <a:b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</a:b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Instructor</a:t>
            </a:r>
          </a:p>
          <a:p>
            <a:pPr>
              <a:spcBef>
                <a:spcPct val="50000"/>
              </a:spcBef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Department</a:t>
            </a:r>
            <a:r>
              <a:rPr lang="en-US" sz="3126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3126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Effat University</a:t>
            </a:r>
          </a:p>
          <a:p>
            <a:pPr>
              <a:spcBef>
                <a:spcPct val="50000"/>
              </a:spcBef>
            </a:pPr>
            <a:endParaRPr lang="en-US" sz="3126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42875DA9-C190-EE29-8E88-3B84F003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4829" y="6874485"/>
            <a:ext cx="16807755" cy="20491098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pPr algn="ctr">
              <a:spcBef>
                <a:spcPct val="50000"/>
              </a:spcBef>
              <a:tabLst>
                <a:tab pos="355249" algn="l"/>
              </a:tabLst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Project Description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A00B7F0-F4F7-85F8-2D84-6B8F93E80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4857" y="5178441"/>
            <a:ext cx="17440709" cy="10494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94869" tIns="194869" rIns="194869" bIns="19486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62" b="1" dirty="0">
                <a:solidFill>
                  <a:schemeClr val="bg1"/>
                </a:solidFill>
                <a:latin typeface="Helvetica 65 Medium" panose="020B0500000000000000" pitchFamily="34" charset="0"/>
              </a:rPr>
              <a:t>Project Title</a:t>
            </a:r>
            <a:endParaRPr lang="en-US" sz="4262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F8E2F95-D901-5B7B-62AC-88470CD2E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9760" y="13534689"/>
            <a:ext cx="9260220" cy="6892045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Designee Overview</a:t>
            </a:r>
          </a:p>
          <a:p>
            <a:pPr>
              <a:spcBef>
                <a:spcPct val="10000"/>
              </a:spcBef>
              <a:tabLst>
                <a:tab pos="355249" algn="l"/>
              </a:tabLst>
            </a:pP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</a:p>
          <a:p>
            <a:endParaRPr lang="en-US" sz="3126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10" name="Text Box 162">
            <a:extLst>
              <a:ext uri="{FF2B5EF4-FFF2-40B4-BE49-F238E27FC236}">
                <a16:creationId xmlns:a16="http://schemas.microsoft.com/office/drawing/2014/main" id="{AE956C30-F46B-560B-BADA-235C0ABE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559" y="6818735"/>
            <a:ext cx="10167737" cy="6397742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pPr algn="just">
              <a:spcBef>
                <a:spcPct val="50000"/>
              </a:spcBef>
              <a:tabLst>
                <a:tab pos="355249" algn="l"/>
              </a:tabLst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Abstract</a:t>
            </a:r>
          </a:p>
          <a:p>
            <a:pPr>
              <a:spcBef>
                <a:spcPct val="10000"/>
              </a:spcBef>
              <a:tabLst>
                <a:tab pos="355249" algn="l"/>
              </a:tabLst>
            </a:pP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</a:t>
            </a:r>
            <a:r>
              <a:rPr lang="en-US" sz="1989" dirty="0">
                <a:solidFill>
                  <a:schemeClr val="bg1"/>
                </a:solidFill>
                <a:latin typeface="Helvetica 65 Medium" panose="020B0500000000000000" pitchFamily="34" charset="0"/>
              </a:rPr>
              <a:t> </a:t>
            </a: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28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9A1F1E43-9B7C-1A02-515F-B6F19921F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9760" y="6804147"/>
            <a:ext cx="9260220" cy="6517837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pPr>
              <a:spcBef>
                <a:spcPct val="50000"/>
              </a:spcBef>
              <a:tabLst>
                <a:tab pos="451110" algn="l"/>
              </a:tabLst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Results and Conclusions</a:t>
            </a:r>
          </a:p>
          <a:p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  <a:endParaRPr lang="en-US" sz="3126" b="1" dirty="0">
              <a:solidFill>
                <a:schemeClr val="bg1">
                  <a:lumMod val="85000"/>
                </a:schemeClr>
              </a:solidFill>
              <a:latin typeface="Helvetica 65 Medium" panose="020B0500000000000000" pitchFamily="34" charset="0"/>
            </a:endParaRPr>
          </a:p>
          <a:p>
            <a:endParaRPr lang="en-US" sz="3126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F40C680-0878-6CA2-D418-BCC91DC6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21" y="20639439"/>
            <a:ext cx="10298606" cy="6726144"/>
          </a:xfrm>
          <a:prstGeom prst="rect">
            <a:avLst/>
          </a:prstGeom>
          <a:noFill/>
          <a:ln w="12700">
            <a:solidFill>
              <a:srgbClr val="273321"/>
            </a:solidFill>
            <a:miter lim="800000"/>
            <a:headEnd/>
            <a:tailEnd/>
          </a:ln>
          <a:effectLst/>
        </p:spPr>
        <p:txBody>
          <a:bodyPr lIns="649564" tIns="324782" rIns="649564" bIns="649564"/>
          <a:lstStyle/>
          <a:p>
            <a:pPr algn="just">
              <a:spcBef>
                <a:spcPct val="50000"/>
              </a:spcBef>
              <a:tabLst>
                <a:tab pos="360887" algn="l"/>
              </a:tabLst>
            </a:pPr>
            <a:r>
              <a:rPr lang="en-US" sz="3126" b="1" dirty="0">
                <a:solidFill>
                  <a:schemeClr val="bg1">
                    <a:lumMod val="75000"/>
                  </a:schemeClr>
                </a:solidFill>
                <a:latin typeface="Helvetica 65 Medium" panose="020B0500000000000000" pitchFamily="34" charset="0"/>
              </a:rPr>
              <a:t>Methods</a:t>
            </a:r>
          </a:p>
          <a:p>
            <a:pPr>
              <a:spcBef>
                <a:spcPct val="10000"/>
              </a:spcBef>
              <a:tabLst>
                <a:tab pos="355249" algn="l"/>
              </a:tabLst>
            </a:pPr>
            <a:r>
              <a:rPr lang="en-US" sz="1989" dirty="0">
                <a:solidFill>
                  <a:schemeClr val="bg1">
                    <a:lumMod val="85000"/>
                  </a:schemeClr>
                </a:solidFill>
                <a:latin typeface="Helvetica 65 Medium" panose="020B0500000000000000" pitchFamily="34" charset="0"/>
              </a:rPr>
              <a:t>Size 28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E38F8972-2485-ECF6-4FDE-244787912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51" y="2297119"/>
            <a:ext cx="21435598" cy="21632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94869" tIns="194869" rIns="194869" bIns="19486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Helvetica 65 Medium" panose="020B0500000000000000" pitchFamily="34" charset="0"/>
              </a:rPr>
              <a:t>Project Title</a:t>
            </a:r>
            <a:endParaRPr lang="en-US" sz="11500" dirty="0">
              <a:solidFill>
                <a:schemeClr val="accent6">
                  <a:lumMod val="50000"/>
                </a:schemeClr>
              </a:solidFill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1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0D671A1DC5CC44597B656EC1F00B3AD" ma:contentTypeVersion="1" ma:contentTypeDescription="Upload an image." ma:contentTypeScope="" ma:versionID="407750fd8639680284abc8aecae29422">
  <xsd:schema xmlns:xsd="http://www.w3.org/2001/XMLSchema" xmlns:xs="http://www.w3.org/2001/XMLSchema" xmlns:p="http://schemas.microsoft.com/office/2006/metadata/properties" xmlns:ns1="http://schemas.microsoft.com/sharepoint/v3" xmlns:ns2="E356EB31-F990-4D07-9EE0-5437D9222423" xmlns:ns3="http://schemas.microsoft.com/sharepoint/v3/fields" targetNamespace="http://schemas.microsoft.com/office/2006/metadata/properties" ma:root="true" ma:fieldsID="119601bd368514f090ddb3e535e4f4ec" ns1:_="" ns2:_="" ns3:_="">
    <xsd:import namespace="http://schemas.microsoft.com/sharepoint/v3"/>
    <xsd:import namespace="E356EB31-F990-4D07-9EE0-5437D922242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6EB31-F990-4D07-9EE0-5437D922242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356EB31-F990-4D07-9EE0-5437D9222423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893AE83-5A1F-4314-93BD-AE5A62DC0807}"/>
</file>

<file path=customXml/itemProps2.xml><?xml version="1.0" encoding="utf-8"?>
<ds:datastoreItem xmlns:ds="http://schemas.openxmlformats.org/officeDocument/2006/customXml" ds:itemID="{225D8593-6025-4EAC-980B-6B654DA0BE82}"/>
</file>

<file path=customXml/itemProps3.xml><?xml version="1.0" encoding="utf-8"?>
<ds:datastoreItem xmlns:ds="http://schemas.openxmlformats.org/officeDocument/2006/customXml" ds:itemID="{4DF69160-7DEC-4E17-85E6-8C0FCDC0F5F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35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65 Medium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Saraa S. Mufti</dc:creator>
  <cp:keywords/>
  <dc:description/>
  <cp:lastModifiedBy>Passent Mohamed Mohamed Elkafrawy</cp:lastModifiedBy>
  <cp:revision>6</cp:revision>
  <dcterms:created xsi:type="dcterms:W3CDTF">2024-08-13T10:33:15Z</dcterms:created>
  <dcterms:modified xsi:type="dcterms:W3CDTF">2024-10-16T11:43:13Z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0x0101009148F5A04DDD49CBA7127AADA5FB792B00AADE34325A8B49CDA8BB4DB53328F2140070D671A1DC5CC44597B656EC1F00B3AD</vt:lpwstr>
  </property>
</Properties>
</file>