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175200" cy="4206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2"/>
    <p:restoredTop sz="96327"/>
  </p:normalViewPr>
  <p:slideViewPr>
    <p:cSldViewPr snapToGrid="0">
      <p:cViewPr>
        <p:scale>
          <a:sx n="10" d="100"/>
          <a:sy n="10" d="100"/>
        </p:scale>
        <p:origin x="324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6883826"/>
            <a:ext cx="25648920" cy="14643947"/>
          </a:xfrm>
        </p:spPr>
        <p:txBody>
          <a:bodyPr anchor="b"/>
          <a:lstStyle>
            <a:lvl1pPr algn="ctr"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0" y="22092500"/>
            <a:ext cx="22631400" cy="10155340"/>
          </a:xfrm>
        </p:spPr>
        <p:txBody>
          <a:bodyPr/>
          <a:lstStyle>
            <a:lvl1pPr marL="0" indent="0" algn="ctr">
              <a:buNone/>
              <a:defRPr sz="7920"/>
            </a:lvl1pPr>
            <a:lvl2pPr marL="1508760" indent="0" algn="ctr">
              <a:buNone/>
              <a:defRPr sz="6600"/>
            </a:lvl2pPr>
            <a:lvl3pPr marL="3017520" indent="0" algn="ctr">
              <a:buNone/>
              <a:defRPr sz="5940"/>
            </a:lvl3pPr>
            <a:lvl4pPr marL="4526280" indent="0" algn="ctr">
              <a:buNone/>
              <a:defRPr sz="5280"/>
            </a:lvl4pPr>
            <a:lvl5pPr marL="6035040" indent="0" algn="ctr">
              <a:buNone/>
              <a:defRPr sz="5280"/>
            </a:lvl5pPr>
            <a:lvl6pPr marL="7543800" indent="0" algn="ctr">
              <a:buNone/>
              <a:defRPr sz="5280"/>
            </a:lvl6pPr>
            <a:lvl7pPr marL="9052560" indent="0" algn="ctr">
              <a:buNone/>
              <a:defRPr sz="5280"/>
            </a:lvl7pPr>
            <a:lvl8pPr marL="10561320" indent="0" algn="ctr">
              <a:buNone/>
              <a:defRPr sz="5280"/>
            </a:lvl8pPr>
            <a:lvl9pPr marL="12070080" indent="0" algn="ctr">
              <a:buNone/>
              <a:defRPr sz="5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7926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091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94129" y="2239433"/>
            <a:ext cx="6506528" cy="356459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546" y="2239433"/>
            <a:ext cx="19142393" cy="356459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90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6038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830" y="10486402"/>
            <a:ext cx="26026110" cy="17496787"/>
          </a:xfrm>
        </p:spPr>
        <p:txBody>
          <a:bodyPr anchor="b"/>
          <a:lstStyle>
            <a:lvl1pPr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8830" y="28148716"/>
            <a:ext cx="26026110" cy="9201147"/>
          </a:xfrm>
        </p:spPr>
        <p:txBody>
          <a:bodyPr/>
          <a:lstStyle>
            <a:lvl1pPr marL="0" indent="0">
              <a:buNone/>
              <a:defRPr sz="7920">
                <a:solidFill>
                  <a:schemeClr val="tx1"/>
                </a:solidFill>
              </a:defRPr>
            </a:lvl1pPr>
            <a:lvl2pPr marL="15087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017520" indent="0">
              <a:buNone/>
              <a:defRPr sz="5940">
                <a:solidFill>
                  <a:schemeClr val="tx1">
                    <a:tint val="75000"/>
                  </a:schemeClr>
                </a:solidFill>
              </a:defRPr>
            </a:lvl3pPr>
            <a:lvl4pPr marL="45262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4pPr>
            <a:lvl5pPr marL="603504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5pPr>
            <a:lvl6pPr marL="754380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6pPr>
            <a:lvl7pPr marL="905256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7pPr>
            <a:lvl8pPr marL="1056132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8pPr>
            <a:lvl9pPr marL="120700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5011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545" y="11197167"/>
            <a:ext cx="12824460" cy="26688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6195" y="11197167"/>
            <a:ext cx="12824460" cy="26688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7961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5" y="2239442"/>
            <a:ext cx="26026110" cy="813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8479" y="10311133"/>
            <a:ext cx="12765522" cy="505332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8479" y="15364460"/>
            <a:ext cx="12765522" cy="22598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76197" y="10311133"/>
            <a:ext cx="12828390" cy="505332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76197" y="15364460"/>
            <a:ext cx="12828390" cy="22598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4548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1289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7150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804160"/>
            <a:ext cx="9732287" cy="9814560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8390" y="6056216"/>
            <a:ext cx="15276195" cy="29891567"/>
          </a:xfrm>
        </p:spPr>
        <p:txBody>
          <a:bodyPr/>
          <a:lstStyle>
            <a:lvl1pPr>
              <a:defRPr sz="10560"/>
            </a:lvl1pPr>
            <a:lvl2pPr>
              <a:defRPr sz="9240"/>
            </a:lvl2pPr>
            <a:lvl3pPr>
              <a:defRPr sz="792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618720"/>
            <a:ext cx="9732287" cy="23377740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7322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804160"/>
            <a:ext cx="9732287" cy="9814560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28390" y="6056216"/>
            <a:ext cx="15276195" cy="29891567"/>
          </a:xfrm>
        </p:spPr>
        <p:txBody>
          <a:bodyPr anchor="t"/>
          <a:lstStyle>
            <a:lvl1pPr marL="0" indent="0">
              <a:buNone/>
              <a:defRPr sz="10560"/>
            </a:lvl1pPr>
            <a:lvl2pPr marL="1508760" indent="0">
              <a:buNone/>
              <a:defRPr sz="9240"/>
            </a:lvl2pPr>
            <a:lvl3pPr marL="3017520" indent="0">
              <a:buNone/>
              <a:defRPr sz="7920"/>
            </a:lvl3pPr>
            <a:lvl4pPr marL="4526280" indent="0">
              <a:buNone/>
              <a:defRPr sz="6600"/>
            </a:lvl4pPr>
            <a:lvl5pPr marL="6035040" indent="0">
              <a:buNone/>
              <a:defRPr sz="6600"/>
            </a:lvl5pPr>
            <a:lvl6pPr marL="7543800" indent="0">
              <a:buNone/>
              <a:defRPr sz="6600"/>
            </a:lvl6pPr>
            <a:lvl7pPr marL="9052560" indent="0">
              <a:buNone/>
              <a:defRPr sz="6600"/>
            </a:lvl7pPr>
            <a:lvl8pPr marL="10561320" indent="0">
              <a:buNone/>
              <a:defRPr sz="6600"/>
            </a:lvl8pPr>
            <a:lvl9pPr marL="12070080" indent="0">
              <a:buNone/>
              <a:defRPr sz="6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618720"/>
            <a:ext cx="9732287" cy="23377740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0574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4545" y="2239442"/>
            <a:ext cx="26026110" cy="813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545" y="11197167"/>
            <a:ext cx="26026110" cy="2668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4545" y="38985623"/>
            <a:ext cx="678942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5535" y="38985623"/>
            <a:ext cx="1018413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11235" y="38985623"/>
            <a:ext cx="678942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8376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17520" rtl="0" eaLnBrk="1" latinLnBrk="0" hangingPunct="1">
        <a:lnSpc>
          <a:spcPct val="90000"/>
        </a:lnSpc>
        <a:spcBef>
          <a:spcPct val="0"/>
        </a:spcBef>
        <a:buNone/>
        <a:defRPr sz="14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4380" indent="-754380" algn="l" defTabSz="3017520" rtl="0" eaLnBrk="1" latinLnBrk="0" hangingPunct="1">
        <a:lnSpc>
          <a:spcPct val="90000"/>
        </a:lnSpc>
        <a:spcBef>
          <a:spcPts val="3300"/>
        </a:spcBef>
        <a:buFont typeface="Arial" panose="020B0604020202020204" pitchFamily="34" charset="0"/>
        <a:buChar char="•"/>
        <a:defRPr sz="924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37719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2806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78942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829818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8069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13157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8244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2pPr>
      <a:lvl3pPr marL="30175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3pPr>
      <a:lvl4pPr marL="45262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03504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0525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05613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0700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620408-B241-8A50-1444-DD8DCE73C0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30175200" cy="42062400"/>
          </a:xfrm>
          <a:prstGeom prst="rect">
            <a:avLst/>
          </a:prstGeom>
        </p:spPr>
      </p:pic>
      <p:pic>
        <p:nvPicPr>
          <p:cNvPr id="32" name="Content Placeholder 31" descr="A logo for a global research forum&#10;&#10;Description automatically generated">
            <a:extLst>
              <a:ext uri="{FF2B5EF4-FFF2-40B4-BE49-F238E27FC236}">
                <a16:creationId xmlns:a16="http://schemas.microsoft.com/office/drawing/2014/main" id="{160EC8A1-860C-BE93-2B4F-C5CD7DAE87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73648" y="-1500796"/>
            <a:ext cx="9933113" cy="99331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464DC1-D604-8101-6448-BD76C4CAB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314" y="1252956"/>
            <a:ext cx="6041571" cy="344488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09C2C22-7B89-9BB4-0726-8673510981E0}"/>
              </a:ext>
            </a:extLst>
          </p:cNvPr>
          <p:cNvSpPr txBox="1">
            <a:spLocks/>
          </p:cNvSpPr>
          <p:nvPr/>
        </p:nvSpPr>
        <p:spPr>
          <a:xfrm>
            <a:off x="3706586" y="9078686"/>
            <a:ext cx="7658100" cy="7380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None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0876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752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2628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3504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5256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6132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7008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C0EDE8-59FF-E65D-BCF2-D40301E09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9907028"/>
            <a:ext cx="30175200" cy="15090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3919D7-104C-9758-CD18-EE8DCB66D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8425" y="40377161"/>
            <a:ext cx="7031213" cy="7150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B4E29F-4EA8-7264-6D14-9079EF1CD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562" y="40353045"/>
            <a:ext cx="10991088" cy="763270"/>
          </a:xfrm>
          <a:prstGeom prst="rect">
            <a:avLst/>
          </a:prstGeom>
        </p:spPr>
      </p:pic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C2FC49E6-4326-75D1-1D70-B12D0FD69EE6}"/>
              </a:ext>
            </a:extLst>
          </p:cNvPr>
          <p:cNvSpPr txBox="1">
            <a:spLocks/>
          </p:cNvSpPr>
          <p:nvPr/>
        </p:nvSpPr>
        <p:spPr>
          <a:xfrm>
            <a:off x="2074546" y="11197167"/>
            <a:ext cx="12824460" cy="2668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A"/>
          </a:p>
        </p:txBody>
      </p:sp>
      <p:sp>
        <p:nvSpPr>
          <p:cNvPr id="38" name="Content Placeholder 16">
            <a:extLst>
              <a:ext uri="{FF2B5EF4-FFF2-40B4-BE49-F238E27FC236}">
                <a16:creationId xmlns:a16="http://schemas.microsoft.com/office/drawing/2014/main" id="{4BDC7E39-4016-1618-9504-6175C5B15913}"/>
              </a:ext>
            </a:extLst>
          </p:cNvPr>
          <p:cNvSpPr txBox="1">
            <a:spLocks/>
          </p:cNvSpPr>
          <p:nvPr/>
        </p:nvSpPr>
        <p:spPr>
          <a:xfrm>
            <a:off x="2220595" y="11095567"/>
            <a:ext cx="12824460" cy="2668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A" dirty="0"/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444397E3-DD98-ADBD-4A6A-5944571FB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9974" y="9180576"/>
            <a:ext cx="7752970" cy="5852159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914400" tIns="457200" rIns="914400" bIns="914400"/>
          <a:lstStyle/>
          <a:p>
            <a:pPr algn="just">
              <a:spcBef>
                <a:spcPct val="50000"/>
              </a:spcBef>
              <a:tabLst>
                <a:tab pos="500063" algn="l"/>
              </a:tabLst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Introduction</a:t>
            </a:r>
          </a:p>
          <a:p>
            <a:pPr algn="just">
              <a:spcBef>
                <a:spcPct val="50000"/>
              </a:spcBef>
              <a:tabLst>
                <a:tab pos="500063" algn="l"/>
              </a:tabLst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Size</a:t>
            </a:r>
            <a:r>
              <a:rPr lang="en-US" sz="2800" dirty="0">
                <a:solidFill>
                  <a:schemeClr val="bg1"/>
                </a:solidFill>
                <a:latin typeface="Helvetica 65 Medium" panose="020B0500000000000000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28</a:t>
            </a:r>
            <a:endParaRPr lang="en-US" sz="4400" b="1" dirty="0">
              <a:solidFill>
                <a:schemeClr val="bg1">
                  <a:lumMod val="85000"/>
                </a:schemeClr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70120DD3-F38D-7E85-7927-C2FEB11F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948" y="30504385"/>
            <a:ext cx="7758750" cy="9319966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914400" tIns="457200" rIns="914400" bIns="914400"/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Team Members:</a:t>
            </a: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Size 28</a:t>
            </a:r>
          </a:p>
          <a:p>
            <a:pPr>
              <a:spcBef>
                <a:spcPct val="50000"/>
              </a:spcBef>
            </a:pPr>
            <a:br>
              <a:rPr lang="en-US" sz="4400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</a:b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Instructor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Department</a:t>
            </a:r>
            <a:r>
              <a:rPr lang="en-US" sz="4400" b="1">
                <a:solidFill>
                  <a:schemeClr val="bg1"/>
                </a:solidFill>
                <a:latin typeface="Helvetica 65 Medium" panose="020B0500000000000000" pitchFamily="34" charset="0"/>
              </a:rPr>
              <a:t>, </a:t>
            </a:r>
            <a:endParaRPr lang="en-US" sz="4400" b="1" dirty="0">
              <a:solidFill>
                <a:schemeClr val="bg1"/>
              </a:solidFill>
              <a:latin typeface="Helvetica 65 Medium" panose="020B0500000000000000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Helvetica 65 Medium" panose="020B0500000000000000" pitchFamily="34" charset="0"/>
              </a:rPr>
              <a:t>Effat University</a:t>
            </a:r>
          </a:p>
          <a:p>
            <a:pPr>
              <a:spcBef>
                <a:spcPct val="50000"/>
              </a:spcBef>
            </a:pPr>
            <a:endParaRPr lang="en-US" sz="4400" dirty="0">
              <a:solidFill>
                <a:schemeClr val="bg1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02A0E521-0B07-06E7-AE72-ED03D289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160" y="15764256"/>
            <a:ext cx="24551537" cy="14008608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914400" tIns="457200" rIns="914400" bIns="914400"/>
          <a:lstStyle/>
          <a:p>
            <a:pPr algn="ctr">
              <a:spcBef>
                <a:spcPct val="50000"/>
              </a:spcBef>
              <a:tabLst>
                <a:tab pos="500063" algn="l"/>
              </a:tabLst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Project Description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BC24E8A4-818C-666A-7049-9D286BAD0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160" y="7289766"/>
            <a:ext cx="24551537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274320" tIns="274320" rIns="274320" bIns="2743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  <a:latin typeface="Helvetica 65 Medium" panose="020B0500000000000000" pitchFamily="34" charset="0"/>
              </a:rPr>
              <a:t>Project Title</a:t>
            </a:r>
            <a:endParaRPr lang="en-US" sz="6000" dirty="0">
              <a:solidFill>
                <a:schemeClr val="bg1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6B76EDE3-FA2C-00DA-FF6F-6DAC738C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9974" y="30504384"/>
            <a:ext cx="7752969" cy="9319967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914400" tIns="457200" rIns="914400" bIns="914400"/>
          <a:lstStyle/>
          <a:p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Designee Overview</a:t>
            </a: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Size 28</a:t>
            </a:r>
          </a:p>
          <a:p>
            <a:endParaRPr lang="en-US" sz="4400" dirty="0">
              <a:solidFill>
                <a:schemeClr val="bg1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10" name="Text Box 162">
            <a:extLst>
              <a:ext uri="{FF2B5EF4-FFF2-40B4-BE49-F238E27FC236}">
                <a16:creationId xmlns:a16="http://schemas.microsoft.com/office/drawing/2014/main" id="{2B4D21E7-ADA9-4877-3D4D-2668B6463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160" y="9180575"/>
            <a:ext cx="7752970" cy="5852159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914400" tIns="457200" rIns="914400" bIns="914400"/>
          <a:lstStyle/>
          <a:p>
            <a:pPr algn="just">
              <a:spcBef>
                <a:spcPct val="50000"/>
              </a:spcBef>
              <a:tabLst>
                <a:tab pos="500063" algn="l"/>
              </a:tabLst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Abstract</a:t>
            </a: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Size</a:t>
            </a:r>
            <a:r>
              <a:rPr lang="en-US" sz="2800" dirty="0">
                <a:solidFill>
                  <a:schemeClr val="bg1"/>
                </a:solidFill>
                <a:latin typeface="Helvetica 65 Medium" panose="020B0500000000000000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28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25664A34-D76C-4FB0-6461-200D3121A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000" y="30504383"/>
            <a:ext cx="7752969" cy="9319967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914400" tIns="457200" rIns="914400" bIns="914400"/>
          <a:lstStyle/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Results and Conclusions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Size 28</a:t>
            </a:r>
            <a:endParaRPr lang="en-US" sz="4400" b="1" dirty="0">
              <a:solidFill>
                <a:schemeClr val="bg1">
                  <a:lumMod val="85000"/>
                </a:schemeClr>
              </a:solidFill>
              <a:latin typeface="Helvetica 65 Medium" panose="020B0500000000000000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CCB3F323-EAFD-9CF7-EF68-25038DF67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948" y="9180574"/>
            <a:ext cx="7752970" cy="5852159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914400" tIns="457200" rIns="914400" bIns="914400"/>
          <a:lstStyle/>
          <a:p>
            <a:pPr algn="just">
              <a:spcBef>
                <a:spcPct val="50000"/>
              </a:spcBef>
              <a:tabLst>
                <a:tab pos="508000" algn="l"/>
              </a:tabLst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Methods</a:t>
            </a: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Size 28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912A9F79-9ECD-D7F7-08C2-D50F310AB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560" y="7442166"/>
            <a:ext cx="24551537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274320" tIns="274320" rIns="274320" bIns="2743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Helvetica 65 Medium" panose="020B0500000000000000" pitchFamily="34" charset="0"/>
              </a:rPr>
              <a:t>Project Title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Helvetica 65 Medium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62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70D671A1DC5CC44597B656EC1F00B3AD" ma:contentTypeVersion="1" ma:contentTypeDescription="Upload an image." ma:contentTypeScope="" ma:versionID="407750fd8639680284abc8aecae29422">
  <xsd:schema xmlns:xsd="http://www.w3.org/2001/XMLSchema" xmlns:xs="http://www.w3.org/2001/XMLSchema" xmlns:p="http://schemas.microsoft.com/office/2006/metadata/properties" xmlns:ns1="http://schemas.microsoft.com/sharepoint/v3" xmlns:ns2="E356EB31-F990-4D07-9EE0-5437D9222423" xmlns:ns3="http://schemas.microsoft.com/sharepoint/v3/fields" targetNamespace="http://schemas.microsoft.com/office/2006/metadata/properties" ma:root="true" ma:fieldsID="119601bd368514f090ddb3e535e4f4ec" ns1:_="" ns2:_="" ns3:_="">
    <xsd:import namespace="http://schemas.microsoft.com/sharepoint/v3"/>
    <xsd:import namespace="E356EB31-F990-4D07-9EE0-5437D922242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6EB31-F990-4D07-9EE0-5437D9222423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E356EB31-F990-4D07-9EE0-5437D9222423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A1F9D21D-47A1-4E26-AB1F-84230C9EDFD6}"/>
</file>

<file path=customXml/itemProps2.xml><?xml version="1.0" encoding="utf-8"?>
<ds:datastoreItem xmlns:ds="http://schemas.openxmlformats.org/officeDocument/2006/customXml" ds:itemID="{B3AA88B7-40AF-4835-BD25-9DC3877E02A9}"/>
</file>

<file path=customXml/itemProps3.xml><?xml version="1.0" encoding="utf-8"?>
<ds:datastoreItem xmlns:ds="http://schemas.openxmlformats.org/officeDocument/2006/customXml" ds:itemID="{A4740BC6-42ED-4339-A5C8-EA4756903C5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35</Words>
  <Application>Microsoft Macintosh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65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Saraa S. Mufti</dc:creator>
  <cp:keywords/>
  <dc:description/>
  <cp:lastModifiedBy>Passent Mohamed Mohamed Elkafrawy</cp:lastModifiedBy>
  <cp:revision>2</cp:revision>
  <dcterms:created xsi:type="dcterms:W3CDTF">2024-08-13T10:33:15Z</dcterms:created>
  <dcterms:modified xsi:type="dcterms:W3CDTF">2024-10-16T11:28:48Z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0x0101009148F5A04DDD49CBA7127AADA5FB792B00AADE34325A8B49CDA8BB4DB53328F2140070D671A1DC5CC44597B656EC1F00B3AD</vt:lpwstr>
  </property>
</Properties>
</file>