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5FA23-AE80-0B4B-ACEF-AD68E3AA94C4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3307A-4F18-614A-9838-4FF101E7701E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622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3307A-4F18-614A-9838-4FF101E7701E}" type="slidenum">
              <a:rPr lang="en-SA" smtClean="0"/>
              <a:t>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8221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EBCD-6ADA-D235-C90B-04E70E678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15087-445A-DC3E-0171-895A2549E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7B00-9A3E-68CD-84D2-87EBE83F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FDB3-C721-39D5-B57C-CC969A3D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AF83-B6CF-2E7E-CECD-28720078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01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EECC-0B00-49E5-F0DA-06772437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2C263-22CC-F250-0DB2-4D2B0FCE3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A3CCD-F5FC-FABB-71EE-9B60BC93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3BC2-C513-A310-6E07-ADB416EE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D99B-C8A7-456F-0862-03F289E7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3771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C5A7F-6D24-B0A2-42AB-D9D5F4FE2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9549C-19D2-A4F9-BC68-35FC23AC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EFCC1-0163-C9C0-F5F1-08B83B50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337CE-B93D-7C3D-BE48-B3CCA2A0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80EAA-B8AE-0059-E65D-E52C2D1D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1087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142D-365C-BB1B-7090-32002A1A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2705A-9404-8EB2-9EC2-39EBCA81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A78D2-4C76-312B-BA7E-0111ADC7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5F9A-248D-81EF-035A-50A91339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C586-6CDC-7140-0584-3AC8C81E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9870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381-3107-2083-2577-49456009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17FBE-C5D5-6F71-5873-99954469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11C0-3AA9-1352-FDAB-F55C72B1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98C9-B5FA-9154-F859-68A8FA36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4B2A3-8A8F-E439-CE69-44A4C95E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6260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AA96-CB05-2CF2-0AE8-18EAC3F8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10D2-345E-7AB1-96F4-3BB4AF94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239A3-F742-C415-AA72-E5BF7045F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608AC-A334-8F2A-1AF6-00E6D4E9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3609D-9802-5731-FD3B-B674BFB4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B3335-0C55-6A5A-D368-4AE728B5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4581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93C7-C567-B87D-E84A-FF265A79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DDCB-B937-74EB-D467-F9B6F1EE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9EC84-77D9-C034-3386-57906FCF0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53875-BBA5-4627-2022-CBAA08359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94526-6F46-FC2E-9BE0-7EB9DEDC0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85F70-F7B6-1703-B6D5-132EF853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ECA0B-D403-C450-1725-479591E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C97E6-7531-D2AC-CD41-E3D11FAC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884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ED40-6051-0FB6-F545-ED6C5E4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98CD4-D996-7D97-CE13-D72A7207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356F0-B535-A3F9-C194-D5C6A119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D087B-2ED9-BA97-9D6B-D34E2703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6664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C5F43-F0DF-6127-A7FC-4E4D6B9B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B48E-C972-6973-AB6C-BC7D9EAE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D632C-4CD5-FE32-E64E-BF89F71C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3020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B7FD-2FD7-D8F7-B58E-EF16E6A8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E166-C2AE-42E3-1F13-AB95FF79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F8C3A-B7AC-E3C6-A14B-315BC3CFB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FDBB0-5B4A-D7A7-D061-3F95821A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DD9E-DB3D-BF08-AB86-5F7B044E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A552A-78D3-215E-9C24-789AFA55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1806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F1BC-47B0-3E95-F939-CB060545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1B59F0-72AD-8C73-CE83-40C4289B3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C677E-9810-3114-CE2E-0876314B7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1E58B-596A-6855-812E-E4F8B078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35016-3974-3F45-5DDE-D5256764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4655A-31FE-D6D1-7CE8-0DAE4CFE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0140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C88B7-3CB0-77DC-3211-B91A5CA8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027E0-DE83-A6D7-3572-FB559C9BE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3280D-BD5F-320E-13AB-0E25BACBD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1BADC-3B4E-5B45-A115-E06FF69F0C09}" type="datetimeFigureOut">
              <a:rPr lang="en-SA" smtClean="0"/>
              <a:t>09/01/2024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EB632-D5B8-2509-092F-658DE5099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4746-9364-836B-0BE0-5FAC9D027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16E8-BF1F-0B40-B35A-7E350DD58DC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960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text on it&#10;&#10;Description automatically generated">
            <a:extLst>
              <a:ext uri="{FF2B5EF4-FFF2-40B4-BE49-F238E27FC236}">
                <a16:creationId xmlns:a16="http://schemas.microsoft.com/office/drawing/2014/main" id="{8A413E07-B5B4-36E7-8C50-E5295F00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B8A4F12D-BF62-4F0C-98DC-45173B35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3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562955094B64ABFDFB695C497C668" ma:contentTypeVersion="2" ma:contentTypeDescription="Create a new document." ma:contentTypeScope="" ma:versionID="de881858c5103784640498cea4929fb8">
  <xsd:schema xmlns:xsd="http://www.w3.org/2001/XMLSchema" xmlns:xs="http://www.w3.org/2001/XMLSchema" xmlns:p="http://schemas.microsoft.com/office/2006/metadata/properties" xmlns:ns1="http://schemas.microsoft.com/sharepoint/v3" xmlns:ns2="b4e70e4a-9d52-4d4c-aa2f-92d1474cace6" targetNamespace="http://schemas.microsoft.com/office/2006/metadata/properties" ma:root="true" ma:fieldsID="7cacf29d2bd983d69893ca9c2240b405" ns1:_="" ns2:_="">
    <xsd:import namespace="http://schemas.microsoft.com/sharepoint/v3"/>
    <xsd:import namespace="b4e70e4a-9d52-4d4c-aa2f-92d1474cace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70e4a-9d52-4d4c-aa2f-92d1474ca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7FEAEB-7655-4999-8193-108B9990FEBA}"/>
</file>

<file path=customXml/itemProps2.xml><?xml version="1.0" encoding="utf-8"?>
<ds:datastoreItem xmlns:ds="http://schemas.openxmlformats.org/officeDocument/2006/customXml" ds:itemID="{211CD007-2AEE-435C-B751-17F603E279A6}"/>
</file>

<file path=customXml/itemProps3.xml><?xml version="1.0" encoding="utf-8"?>
<ds:datastoreItem xmlns:ds="http://schemas.openxmlformats.org/officeDocument/2006/customXml" ds:itemID="{6EC303C6-9659-42DF-8EFE-F5AE5840EDED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Presentation Template</dc:title>
  <dc:creator>alaa altijaar</dc:creator>
  <dc:description/>
  <cp:lastModifiedBy>alaa altijaar</cp:lastModifiedBy>
  <cp:revision>2</cp:revision>
  <dcterms:created xsi:type="dcterms:W3CDTF">2023-11-02T08:11:41Z</dcterms:created>
  <dcterms:modified xsi:type="dcterms:W3CDTF">2024-01-09T19:56:46Z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0x010100B39562955094B64ABFDFB695C497C668</vt:lpwstr>
  </property>
</Properties>
</file>